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3" r:id="rId3"/>
    <p:sldId id="315" r:id="rId5"/>
    <p:sldId id="294" r:id="rId6"/>
    <p:sldId id="332" r:id="rId7"/>
    <p:sldId id="364" r:id="rId8"/>
    <p:sldId id="365" r:id="rId9"/>
    <p:sldId id="327" r:id="rId10"/>
    <p:sldId id="367" r:id="rId11"/>
    <p:sldId id="366" r:id="rId12"/>
    <p:sldId id="334" r:id="rId13"/>
    <p:sldId id="368" r:id="rId14"/>
    <p:sldId id="338" r:id="rId15"/>
    <p:sldId id="337" r:id="rId16"/>
    <p:sldId id="336" r:id="rId17"/>
    <p:sldId id="335" r:id="rId18"/>
    <p:sldId id="298" r:id="rId19"/>
    <p:sldId id="331" r:id="rId2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7B0"/>
    <a:srgbClr val="03A9F3"/>
    <a:srgbClr val="EA0000"/>
    <a:srgbClr val="7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orient="horz" pos="1663"/>
        <p:guide pos="2880"/>
        <p:guide pos="5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77"/>
          <p:cNvSpPr>
            <a:spLocks noChangeArrowheads="1"/>
          </p:cNvSpPr>
          <p:nvPr userDrawn="1"/>
        </p:nvSpPr>
        <p:spPr bwMode="auto">
          <a:xfrm>
            <a:off x="4159250" y="501650"/>
            <a:ext cx="777875" cy="860425"/>
          </a:xfrm>
          <a:custGeom>
            <a:avLst/>
            <a:gdLst>
              <a:gd name="T0" fmla="*/ 0 w 1002535"/>
              <a:gd name="T1" fmla="*/ 859316 h 1123721"/>
              <a:gd name="T2" fmla="*/ 969484 w 1002535"/>
              <a:gd name="T3" fmla="*/ 0 h 1123721"/>
              <a:gd name="T4" fmla="*/ 1002535 w 1002535"/>
              <a:gd name="T5" fmla="*/ 220338 h 1123721"/>
              <a:gd name="T6" fmla="*/ 506776 w 1002535"/>
              <a:gd name="T7" fmla="*/ 1123721 h 1123721"/>
              <a:gd name="T8" fmla="*/ 0 w 1002535"/>
              <a:gd name="T9" fmla="*/ 859316 h 11237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2535"/>
              <a:gd name="T16" fmla="*/ 0 h 1123721"/>
              <a:gd name="T17" fmla="*/ 1002535 w 1002535"/>
              <a:gd name="T18" fmla="*/ 1123721 h 11237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2535" h="1123721">
                <a:moveTo>
                  <a:pt x="0" y="859316"/>
                </a:moveTo>
                <a:lnTo>
                  <a:pt x="969484" y="0"/>
                </a:lnTo>
                <a:lnTo>
                  <a:pt x="1002535" y="220338"/>
                </a:lnTo>
                <a:lnTo>
                  <a:pt x="506776" y="1123721"/>
                </a:lnTo>
                <a:lnTo>
                  <a:pt x="0" y="859316"/>
                </a:lnTo>
                <a:close/>
              </a:path>
            </a:pathLst>
          </a:custGeom>
          <a:solidFill>
            <a:srgbClr val="14B8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任意多边形 78"/>
          <p:cNvSpPr>
            <a:spLocks noChangeArrowheads="1"/>
          </p:cNvSpPr>
          <p:nvPr userDrawn="1"/>
        </p:nvSpPr>
        <p:spPr bwMode="auto">
          <a:xfrm>
            <a:off x="4578350" y="520700"/>
            <a:ext cx="1255713" cy="784225"/>
          </a:xfrm>
          <a:custGeom>
            <a:avLst/>
            <a:gdLst>
              <a:gd name="T0" fmla="*/ 561861 w 1608463"/>
              <a:gd name="T1" fmla="*/ 0 h 1035585"/>
              <a:gd name="T2" fmla="*/ 0 w 1608463"/>
              <a:gd name="T3" fmla="*/ 1035585 h 1035585"/>
              <a:gd name="T4" fmla="*/ 1608463 w 1608463"/>
              <a:gd name="T5" fmla="*/ 859315 h 1035585"/>
              <a:gd name="T6" fmla="*/ 561861 w 1608463"/>
              <a:gd name="T7" fmla="*/ 0 h 1035585"/>
              <a:gd name="T8" fmla="*/ 0 60000 65536"/>
              <a:gd name="T9" fmla="*/ 0 60000 65536"/>
              <a:gd name="T10" fmla="*/ 0 60000 65536"/>
              <a:gd name="T11" fmla="*/ 0 60000 65536"/>
              <a:gd name="T12" fmla="*/ 0 w 1608463"/>
              <a:gd name="T13" fmla="*/ 0 h 1035585"/>
              <a:gd name="T14" fmla="*/ 1608463 w 1608463"/>
              <a:gd name="T15" fmla="*/ 1035585 h 103558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08463" h="1035585">
                <a:moveTo>
                  <a:pt x="561861" y="0"/>
                </a:moveTo>
                <a:lnTo>
                  <a:pt x="0" y="1035585"/>
                </a:lnTo>
                <a:lnTo>
                  <a:pt x="1608463" y="859315"/>
                </a:lnTo>
                <a:lnTo>
                  <a:pt x="561861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任意多边形 38"/>
          <p:cNvSpPr>
            <a:spLocks noChangeArrowheads="1"/>
          </p:cNvSpPr>
          <p:nvPr userDrawn="1"/>
        </p:nvSpPr>
        <p:spPr bwMode="auto">
          <a:xfrm>
            <a:off x="1825625" y="1139825"/>
            <a:ext cx="1701800" cy="636588"/>
          </a:xfrm>
          <a:custGeom>
            <a:avLst/>
            <a:gdLst>
              <a:gd name="T0" fmla="*/ 705079 w 2214390"/>
              <a:gd name="T1" fmla="*/ 165253 h 782197"/>
              <a:gd name="T2" fmla="*/ 2214390 w 2214390"/>
              <a:gd name="T3" fmla="*/ 0 h 782197"/>
              <a:gd name="T4" fmla="*/ 0 w 2214390"/>
              <a:gd name="T5" fmla="*/ 782197 h 782197"/>
              <a:gd name="T6" fmla="*/ 705079 w 2214390"/>
              <a:gd name="T7" fmla="*/ 165253 h 782197"/>
              <a:gd name="T8" fmla="*/ 0 60000 65536"/>
              <a:gd name="T9" fmla="*/ 0 60000 65536"/>
              <a:gd name="T10" fmla="*/ 0 60000 65536"/>
              <a:gd name="T11" fmla="*/ 0 60000 65536"/>
              <a:gd name="T12" fmla="*/ 0 w 2214390"/>
              <a:gd name="T13" fmla="*/ 0 h 782197"/>
              <a:gd name="T14" fmla="*/ 2214390 w 2214390"/>
              <a:gd name="T15" fmla="*/ 782197 h 7821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14390" h="782197">
                <a:moveTo>
                  <a:pt x="705079" y="165253"/>
                </a:moveTo>
                <a:lnTo>
                  <a:pt x="2214390" y="0"/>
                </a:lnTo>
                <a:lnTo>
                  <a:pt x="0" y="782197"/>
                </a:lnTo>
                <a:lnTo>
                  <a:pt x="705079" y="165253"/>
                </a:lnTo>
                <a:close/>
              </a:path>
            </a:pathLst>
          </a:custGeom>
          <a:solidFill>
            <a:srgbClr val="F8A9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任意多边形 74"/>
          <p:cNvSpPr>
            <a:spLocks noChangeArrowheads="1"/>
          </p:cNvSpPr>
          <p:nvPr userDrawn="1"/>
        </p:nvSpPr>
        <p:spPr bwMode="auto">
          <a:xfrm>
            <a:off x="3544888" y="1123950"/>
            <a:ext cx="603250" cy="561975"/>
          </a:xfrm>
          <a:custGeom>
            <a:avLst/>
            <a:gdLst>
              <a:gd name="T0" fmla="*/ 0 w 804231"/>
              <a:gd name="T1" fmla="*/ 0 h 749147"/>
              <a:gd name="T2" fmla="*/ 804231 w 804231"/>
              <a:gd name="T3" fmla="*/ 55085 h 749147"/>
              <a:gd name="T4" fmla="*/ 760164 w 804231"/>
              <a:gd name="T5" fmla="*/ 749147 h 749147"/>
              <a:gd name="T6" fmla="*/ 0 w 804231"/>
              <a:gd name="T7" fmla="*/ 0 h 749147"/>
              <a:gd name="T8" fmla="*/ 0 60000 65536"/>
              <a:gd name="T9" fmla="*/ 0 60000 65536"/>
              <a:gd name="T10" fmla="*/ 0 60000 65536"/>
              <a:gd name="T11" fmla="*/ 0 60000 65536"/>
              <a:gd name="T12" fmla="*/ 0 w 804231"/>
              <a:gd name="T13" fmla="*/ 0 h 749147"/>
              <a:gd name="T14" fmla="*/ 804231 w 804231"/>
              <a:gd name="T15" fmla="*/ 749147 h 7491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04231" h="749147">
                <a:moveTo>
                  <a:pt x="0" y="0"/>
                </a:moveTo>
                <a:lnTo>
                  <a:pt x="804231" y="55085"/>
                </a:lnTo>
                <a:lnTo>
                  <a:pt x="760164" y="749147"/>
                </a:lnTo>
                <a:lnTo>
                  <a:pt x="0" y="0"/>
                </a:lnTo>
                <a:close/>
              </a:path>
            </a:pathLst>
          </a:custGeom>
          <a:solidFill>
            <a:srgbClr val="16B7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任意多边形 115"/>
          <p:cNvSpPr>
            <a:spLocks noChangeArrowheads="1"/>
          </p:cNvSpPr>
          <p:nvPr userDrawn="1"/>
        </p:nvSpPr>
        <p:spPr bwMode="auto">
          <a:xfrm>
            <a:off x="7966075" y="-31750"/>
            <a:ext cx="446088" cy="173038"/>
          </a:xfrm>
          <a:custGeom>
            <a:avLst/>
            <a:gdLst>
              <a:gd name="T0" fmla="*/ 0 w 594911"/>
              <a:gd name="T1" fmla="*/ 0 h 187287"/>
              <a:gd name="T2" fmla="*/ 594911 w 594911"/>
              <a:gd name="T3" fmla="*/ 33051 h 187287"/>
              <a:gd name="T4" fmla="*/ 66101 w 594911"/>
              <a:gd name="T5" fmla="*/ 187287 h 187287"/>
              <a:gd name="T6" fmla="*/ 0 w 594911"/>
              <a:gd name="T7" fmla="*/ 0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594911"/>
              <a:gd name="T13" fmla="*/ 0 h 187287"/>
              <a:gd name="T14" fmla="*/ 594911 w 594911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4911" h="187287">
                <a:moveTo>
                  <a:pt x="0" y="0"/>
                </a:moveTo>
                <a:lnTo>
                  <a:pt x="594911" y="33051"/>
                </a:lnTo>
                <a:lnTo>
                  <a:pt x="66101" y="187287"/>
                </a:lnTo>
                <a:lnTo>
                  <a:pt x="0" y="0"/>
                </a:lnTo>
                <a:close/>
              </a:path>
            </a:pathLst>
          </a:custGeom>
          <a:solidFill>
            <a:srgbClr val="1CAC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任意多边形 72"/>
          <p:cNvSpPr>
            <a:spLocks noChangeArrowheads="1"/>
          </p:cNvSpPr>
          <p:nvPr userDrawn="1"/>
        </p:nvSpPr>
        <p:spPr bwMode="auto">
          <a:xfrm>
            <a:off x="4130675" y="1577975"/>
            <a:ext cx="1404938" cy="1149350"/>
          </a:xfrm>
          <a:custGeom>
            <a:avLst/>
            <a:gdLst>
              <a:gd name="T0" fmla="*/ 495759 w 1850834"/>
              <a:gd name="T1" fmla="*/ 0 h 1531344"/>
              <a:gd name="T2" fmla="*/ 0 w 1850834"/>
              <a:gd name="T3" fmla="*/ 462708 h 1531344"/>
              <a:gd name="T4" fmla="*/ 1850834 w 1850834"/>
              <a:gd name="T5" fmla="*/ 1531344 h 1531344"/>
              <a:gd name="T6" fmla="*/ 495759 w 1850834"/>
              <a:gd name="T7" fmla="*/ 0 h 1531344"/>
              <a:gd name="T8" fmla="*/ 0 60000 65536"/>
              <a:gd name="T9" fmla="*/ 0 60000 65536"/>
              <a:gd name="T10" fmla="*/ 0 60000 65536"/>
              <a:gd name="T11" fmla="*/ 0 60000 65536"/>
              <a:gd name="T12" fmla="*/ 0 w 1850834"/>
              <a:gd name="T13" fmla="*/ 0 h 1531344"/>
              <a:gd name="T14" fmla="*/ 1850834 w 1850834"/>
              <a:gd name="T15" fmla="*/ 1531344 h 15313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50834" h="1531344">
                <a:moveTo>
                  <a:pt x="495759" y="0"/>
                </a:moveTo>
                <a:lnTo>
                  <a:pt x="0" y="462708"/>
                </a:lnTo>
                <a:lnTo>
                  <a:pt x="1850834" y="1531344"/>
                </a:lnTo>
                <a:lnTo>
                  <a:pt x="495759" y="0"/>
                </a:lnTo>
                <a:close/>
              </a:path>
            </a:pathLst>
          </a:cu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任意多边形 80"/>
          <p:cNvSpPr>
            <a:spLocks noChangeArrowheads="1"/>
          </p:cNvSpPr>
          <p:nvPr userDrawn="1"/>
        </p:nvSpPr>
        <p:spPr bwMode="auto">
          <a:xfrm>
            <a:off x="4437063" y="1157288"/>
            <a:ext cx="1395412" cy="603250"/>
          </a:xfrm>
          <a:custGeom>
            <a:avLst/>
            <a:gdLst>
              <a:gd name="T0" fmla="*/ 1718631 w 1718631"/>
              <a:gd name="T1" fmla="*/ 0 h 760164"/>
              <a:gd name="T2" fmla="*/ 275421 w 1718631"/>
              <a:gd name="T3" fmla="*/ 760164 h 760164"/>
              <a:gd name="T4" fmla="*/ 0 w 1718631"/>
              <a:gd name="T5" fmla="*/ 473725 h 760164"/>
              <a:gd name="T6" fmla="*/ 1718631 w 1718631"/>
              <a:gd name="T7" fmla="*/ 0 h 760164"/>
              <a:gd name="T8" fmla="*/ 0 60000 65536"/>
              <a:gd name="T9" fmla="*/ 0 60000 65536"/>
              <a:gd name="T10" fmla="*/ 0 60000 65536"/>
              <a:gd name="T11" fmla="*/ 0 60000 65536"/>
              <a:gd name="T12" fmla="*/ 0 w 1718631"/>
              <a:gd name="T13" fmla="*/ 0 h 760164"/>
              <a:gd name="T14" fmla="*/ 1718631 w 1718631"/>
              <a:gd name="T15" fmla="*/ 760164 h 760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18631" h="760164">
                <a:moveTo>
                  <a:pt x="1718631" y="0"/>
                </a:moveTo>
                <a:lnTo>
                  <a:pt x="275421" y="760164"/>
                </a:lnTo>
                <a:lnTo>
                  <a:pt x="0" y="473725"/>
                </a:lnTo>
                <a:lnTo>
                  <a:pt x="1718631" y="0"/>
                </a:lnTo>
                <a:close/>
              </a:path>
            </a:pathLst>
          </a:custGeom>
          <a:solidFill>
            <a:srgbClr val="C120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任意多边形 53"/>
          <p:cNvSpPr>
            <a:spLocks noChangeArrowheads="1"/>
          </p:cNvSpPr>
          <p:nvPr userDrawn="1"/>
        </p:nvSpPr>
        <p:spPr bwMode="auto">
          <a:xfrm rot="260233">
            <a:off x="2644775" y="2041525"/>
            <a:ext cx="581025" cy="300038"/>
          </a:xfrm>
          <a:custGeom>
            <a:avLst/>
            <a:gdLst>
              <a:gd name="T0" fmla="*/ 727113 w 727113"/>
              <a:gd name="T1" fmla="*/ 0 h 352539"/>
              <a:gd name="T2" fmla="*/ 0 w 727113"/>
              <a:gd name="T3" fmla="*/ 308472 h 352539"/>
              <a:gd name="T4" fmla="*/ 462709 w 727113"/>
              <a:gd name="T5" fmla="*/ 352539 h 352539"/>
              <a:gd name="T6" fmla="*/ 727113 w 727113"/>
              <a:gd name="T7" fmla="*/ 0 h 352539"/>
              <a:gd name="T8" fmla="*/ 0 60000 65536"/>
              <a:gd name="T9" fmla="*/ 0 60000 65536"/>
              <a:gd name="T10" fmla="*/ 0 60000 65536"/>
              <a:gd name="T11" fmla="*/ 0 60000 65536"/>
              <a:gd name="T12" fmla="*/ 0 w 727113"/>
              <a:gd name="T13" fmla="*/ 0 h 352539"/>
              <a:gd name="T14" fmla="*/ 727113 w 727113"/>
              <a:gd name="T15" fmla="*/ 352539 h 3525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7113" h="352539">
                <a:moveTo>
                  <a:pt x="727113" y="0"/>
                </a:moveTo>
                <a:lnTo>
                  <a:pt x="0" y="308472"/>
                </a:lnTo>
                <a:lnTo>
                  <a:pt x="462709" y="352539"/>
                </a:lnTo>
                <a:lnTo>
                  <a:pt x="727113" y="0"/>
                </a:lnTo>
                <a:close/>
              </a:path>
            </a:pathLst>
          </a:custGeom>
          <a:solidFill>
            <a:srgbClr val="FFB9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任意多边形 117"/>
          <p:cNvSpPr>
            <a:spLocks noChangeArrowheads="1"/>
          </p:cNvSpPr>
          <p:nvPr userDrawn="1"/>
        </p:nvSpPr>
        <p:spPr bwMode="auto">
          <a:xfrm>
            <a:off x="5849938" y="1338263"/>
            <a:ext cx="414337" cy="446087"/>
          </a:xfrm>
          <a:custGeom>
            <a:avLst/>
            <a:gdLst>
              <a:gd name="T0" fmla="*/ 550843 w 550843"/>
              <a:gd name="T1" fmla="*/ 0 h 594911"/>
              <a:gd name="T2" fmla="*/ 319489 w 550843"/>
              <a:gd name="T3" fmla="*/ 594911 h 594911"/>
              <a:gd name="T4" fmla="*/ 0 w 550843"/>
              <a:gd name="T5" fmla="*/ 583894 h 594911"/>
              <a:gd name="T6" fmla="*/ 550843 w 550843"/>
              <a:gd name="T7" fmla="*/ 0 h 594911"/>
              <a:gd name="T8" fmla="*/ 0 60000 65536"/>
              <a:gd name="T9" fmla="*/ 0 60000 65536"/>
              <a:gd name="T10" fmla="*/ 0 60000 65536"/>
              <a:gd name="T11" fmla="*/ 0 60000 65536"/>
              <a:gd name="T12" fmla="*/ 0 w 550843"/>
              <a:gd name="T13" fmla="*/ 0 h 594911"/>
              <a:gd name="T14" fmla="*/ 550843 w 550843"/>
              <a:gd name="T15" fmla="*/ 594911 h 594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3" h="594911">
                <a:moveTo>
                  <a:pt x="550843" y="0"/>
                </a:moveTo>
                <a:lnTo>
                  <a:pt x="319489" y="594911"/>
                </a:lnTo>
                <a:lnTo>
                  <a:pt x="0" y="583894"/>
                </a:lnTo>
                <a:lnTo>
                  <a:pt x="550843" y="0"/>
                </a:lnTo>
                <a:close/>
              </a:path>
            </a:pathLst>
          </a:custGeom>
          <a:solidFill>
            <a:srgbClr val="0AAA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任意多边形 104"/>
          <p:cNvSpPr>
            <a:spLocks noChangeArrowheads="1"/>
          </p:cNvSpPr>
          <p:nvPr userDrawn="1"/>
        </p:nvSpPr>
        <p:spPr bwMode="auto">
          <a:xfrm>
            <a:off x="5949950" y="1346200"/>
            <a:ext cx="320675" cy="133350"/>
          </a:xfrm>
          <a:custGeom>
            <a:avLst/>
            <a:gdLst>
              <a:gd name="T0" fmla="*/ 132202 w 396607"/>
              <a:gd name="T1" fmla="*/ 0 h 187287"/>
              <a:gd name="T2" fmla="*/ 396607 w 396607"/>
              <a:gd name="T3" fmla="*/ 22034 h 187287"/>
              <a:gd name="T4" fmla="*/ 0 w 396607"/>
              <a:gd name="T5" fmla="*/ 187287 h 187287"/>
              <a:gd name="T6" fmla="*/ 132202 w 396607"/>
              <a:gd name="T7" fmla="*/ 0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396607"/>
              <a:gd name="T13" fmla="*/ 0 h 187287"/>
              <a:gd name="T14" fmla="*/ 396607 w 396607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6607" h="187287">
                <a:moveTo>
                  <a:pt x="132202" y="0"/>
                </a:moveTo>
                <a:lnTo>
                  <a:pt x="396607" y="22034"/>
                </a:lnTo>
                <a:lnTo>
                  <a:pt x="0" y="187287"/>
                </a:lnTo>
                <a:lnTo>
                  <a:pt x="132202" y="0"/>
                </a:lnTo>
                <a:close/>
              </a:path>
            </a:pathLst>
          </a:custGeom>
          <a:solidFill>
            <a:srgbClr val="0A9F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任意多边形 102"/>
          <p:cNvSpPr>
            <a:spLocks noChangeArrowheads="1"/>
          </p:cNvSpPr>
          <p:nvPr userDrawn="1"/>
        </p:nvSpPr>
        <p:spPr bwMode="auto">
          <a:xfrm>
            <a:off x="5749925" y="1114425"/>
            <a:ext cx="571500" cy="330200"/>
          </a:xfrm>
          <a:custGeom>
            <a:avLst/>
            <a:gdLst>
              <a:gd name="T0" fmla="*/ 0 w 661012"/>
              <a:gd name="T1" fmla="*/ 132202 h 407624"/>
              <a:gd name="T2" fmla="*/ 661012 w 661012"/>
              <a:gd name="T3" fmla="*/ 0 h 407624"/>
              <a:gd name="T4" fmla="*/ 264405 w 661012"/>
              <a:gd name="T5" fmla="*/ 407624 h 407624"/>
              <a:gd name="T6" fmla="*/ 0 w 661012"/>
              <a:gd name="T7" fmla="*/ 132202 h 407624"/>
              <a:gd name="T8" fmla="*/ 0 60000 65536"/>
              <a:gd name="T9" fmla="*/ 0 60000 65536"/>
              <a:gd name="T10" fmla="*/ 0 60000 65536"/>
              <a:gd name="T11" fmla="*/ 0 60000 65536"/>
              <a:gd name="T12" fmla="*/ 0 w 661012"/>
              <a:gd name="T13" fmla="*/ 0 h 407624"/>
              <a:gd name="T14" fmla="*/ 661012 w 661012"/>
              <a:gd name="T15" fmla="*/ 407624 h 407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61012" h="407624">
                <a:moveTo>
                  <a:pt x="0" y="132202"/>
                </a:moveTo>
                <a:lnTo>
                  <a:pt x="661012" y="0"/>
                </a:lnTo>
                <a:lnTo>
                  <a:pt x="264405" y="407624"/>
                </a:lnTo>
                <a:lnTo>
                  <a:pt x="0" y="132202"/>
                </a:lnTo>
                <a:close/>
              </a:path>
            </a:pathLst>
          </a:custGeom>
          <a:solidFill>
            <a:srgbClr val="E821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" name="任意多边形 97"/>
          <p:cNvSpPr>
            <a:spLocks noChangeArrowheads="1"/>
          </p:cNvSpPr>
          <p:nvPr userDrawn="1"/>
        </p:nvSpPr>
        <p:spPr bwMode="auto">
          <a:xfrm>
            <a:off x="5486400" y="263525"/>
            <a:ext cx="504825" cy="884238"/>
          </a:xfrm>
          <a:custGeom>
            <a:avLst/>
            <a:gdLst>
              <a:gd name="T0" fmla="*/ 0 w 649995"/>
              <a:gd name="T1" fmla="*/ 594911 h 1178805"/>
              <a:gd name="T2" fmla="*/ 649995 w 649995"/>
              <a:gd name="T3" fmla="*/ 0 h 1178805"/>
              <a:gd name="T4" fmla="*/ 385590 w 649995"/>
              <a:gd name="T5" fmla="*/ 1178805 h 1178805"/>
              <a:gd name="T6" fmla="*/ 0 w 649995"/>
              <a:gd name="T7" fmla="*/ 594911 h 1178805"/>
              <a:gd name="T8" fmla="*/ 0 60000 65536"/>
              <a:gd name="T9" fmla="*/ 0 60000 65536"/>
              <a:gd name="T10" fmla="*/ 0 60000 65536"/>
              <a:gd name="T11" fmla="*/ 0 60000 65536"/>
              <a:gd name="T12" fmla="*/ 0 w 649995"/>
              <a:gd name="T13" fmla="*/ 0 h 1178805"/>
              <a:gd name="T14" fmla="*/ 649995 w 649995"/>
              <a:gd name="T15" fmla="*/ 1178805 h 11788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9995" h="1178805">
                <a:moveTo>
                  <a:pt x="0" y="594911"/>
                </a:moveTo>
                <a:lnTo>
                  <a:pt x="649995" y="0"/>
                </a:lnTo>
                <a:lnTo>
                  <a:pt x="385590" y="1178805"/>
                </a:lnTo>
                <a:lnTo>
                  <a:pt x="0" y="594911"/>
                </a:lnTo>
                <a:close/>
              </a:path>
            </a:pathLst>
          </a:custGeom>
          <a:solidFill>
            <a:srgbClr val="1D97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任意多边形 71"/>
          <p:cNvSpPr>
            <a:spLocks noChangeArrowheads="1"/>
          </p:cNvSpPr>
          <p:nvPr userDrawn="1"/>
        </p:nvSpPr>
        <p:spPr bwMode="auto">
          <a:xfrm>
            <a:off x="4148138" y="1925638"/>
            <a:ext cx="1387475" cy="801687"/>
          </a:xfrm>
          <a:custGeom>
            <a:avLst/>
            <a:gdLst>
              <a:gd name="T0" fmla="*/ 0 w 1806767"/>
              <a:gd name="T1" fmla="*/ 0 h 1046602"/>
              <a:gd name="T2" fmla="*/ 1806767 w 1806767"/>
              <a:gd name="T3" fmla="*/ 1046602 h 1046602"/>
              <a:gd name="T4" fmla="*/ 11017 w 1806767"/>
              <a:gd name="T5" fmla="*/ 738130 h 1046602"/>
              <a:gd name="T6" fmla="*/ 0 w 1806767"/>
              <a:gd name="T7" fmla="*/ 0 h 1046602"/>
              <a:gd name="T8" fmla="*/ 0 60000 65536"/>
              <a:gd name="T9" fmla="*/ 0 60000 65536"/>
              <a:gd name="T10" fmla="*/ 0 60000 65536"/>
              <a:gd name="T11" fmla="*/ 0 60000 65536"/>
              <a:gd name="T12" fmla="*/ 0 w 1806767"/>
              <a:gd name="T13" fmla="*/ 0 h 1046602"/>
              <a:gd name="T14" fmla="*/ 1806767 w 1806767"/>
              <a:gd name="T15" fmla="*/ 1046602 h 10466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06767" h="1046602">
                <a:moveTo>
                  <a:pt x="0" y="0"/>
                </a:moveTo>
                <a:lnTo>
                  <a:pt x="1806767" y="1046602"/>
                </a:lnTo>
                <a:lnTo>
                  <a:pt x="11017" y="738130"/>
                </a:lnTo>
                <a:lnTo>
                  <a:pt x="0" y="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" name="任意多边形 30"/>
          <p:cNvSpPr>
            <a:spLocks noChangeArrowheads="1"/>
          </p:cNvSpPr>
          <p:nvPr userDrawn="1"/>
        </p:nvSpPr>
        <p:spPr bwMode="auto">
          <a:xfrm>
            <a:off x="247650" y="3536950"/>
            <a:ext cx="866775" cy="520700"/>
          </a:xfrm>
          <a:custGeom>
            <a:avLst/>
            <a:gdLst>
              <a:gd name="T0" fmla="*/ 0 w 1156771"/>
              <a:gd name="T1" fmla="*/ 143219 h 694063"/>
              <a:gd name="T2" fmla="*/ 1156771 w 1156771"/>
              <a:gd name="T3" fmla="*/ 0 h 694063"/>
              <a:gd name="T4" fmla="*/ 506776 w 1156771"/>
              <a:gd name="T5" fmla="*/ 694063 h 694063"/>
              <a:gd name="T6" fmla="*/ 0 w 1156771"/>
              <a:gd name="T7" fmla="*/ 143219 h 694063"/>
              <a:gd name="T8" fmla="*/ 0 60000 65536"/>
              <a:gd name="T9" fmla="*/ 0 60000 65536"/>
              <a:gd name="T10" fmla="*/ 0 60000 65536"/>
              <a:gd name="T11" fmla="*/ 0 60000 65536"/>
              <a:gd name="T12" fmla="*/ 0 w 1156771"/>
              <a:gd name="T13" fmla="*/ 0 h 694063"/>
              <a:gd name="T14" fmla="*/ 1156771 w 1156771"/>
              <a:gd name="T15" fmla="*/ 694063 h 69406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6771" h="694063">
                <a:moveTo>
                  <a:pt x="0" y="143219"/>
                </a:moveTo>
                <a:lnTo>
                  <a:pt x="1156771" y="0"/>
                </a:lnTo>
                <a:lnTo>
                  <a:pt x="506776" y="694063"/>
                </a:lnTo>
                <a:lnTo>
                  <a:pt x="0" y="143219"/>
                </a:lnTo>
                <a:close/>
              </a:path>
            </a:pathLst>
          </a:custGeom>
          <a:solidFill>
            <a:srgbClr val="E925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" name="任意多边形 58"/>
          <p:cNvSpPr>
            <a:spLocks noChangeArrowheads="1"/>
          </p:cNvSpPr>
          <p:nvPr userDrawn="1"/>
        </p:nvSpPr>
        <p:spPr bwMode="auto">
          <a:xfrm>
            <a:off x="3081338" y="2544763"/>
            <a:ext cx="966787" cy="265112"/>
          </a:xfrm>
          <a:custGeom>
            <a:avLst/>
            <a:gdLst>
              <a:gd name="T0" fmla="*/ 0 w 1288973"/>
              <a:gd name="T1" fmla="*/ 264405 h 319489"/>
              <a:gd name="T2" fmla="*/ 1288973 w 1288973"/>
              <a:gd name="T3" fmla="*/ 319489 h 319489"/>
              <a:gd name="T4" fmla="*/ 1079653 w 1288973"/>
              <a:gd name="T5" fmla="*/ 0 h 319489"/>
              <a:gd name="T6" fmla="*/ 0 w 1288973"/>
              <a:gd name="T7" fmla="*/ 264405 h 319489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319489"/>
              <a:gd name="T14" fmla="*/ 1288973 w 1288973"/>
              <a:gd name="T15" fmla="*/ 319489 h 319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319489">
                <a:moveTo>
                  <a:pt x="0" y="264405"/>
                </a:moveTo>
                <a:lnTo>
                  <a:pt x="1288973" y="319489"/>
                </a:lnTo>
                <a:lnTo>
                  <a:pt x="1079653" y="0"/>
                </a:lnTo>
                <a:lnTo>
                  <a:pt x="0" y="264405"/>
                </a:lnTo>
                <a:close/>
              </a:path>
            </a:pathLst>
          </a:custGeom>
          <a:solidFill>
            <a:srgbClr val="0E8B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" name="任意多边形 55"/>
          <p:cNvSpPr>
            <a:spLocks noChangeArrowheads="1"/>
          </p:cNvSpPr>
          <p:nvPr userDrawn="1"/>
        </p:nvSpPr>
        <p:spPr bwMode="auto">
          <a:xfrm>
            <a:off x="2998788" y="2098675"/>
            <a:ext cx="1182687" cy="412750"/>
          </a:xfrm>
          <a:custGeom>
            <a:avLst/>
            <a:gdLst>
              <a:gd name="T0" fmla="*/ 0 w 1575412"/>
              <a:gd name="T1" fmla="*/ 341523 h 550844"/>
              <a:gd name="T2" fmla="*/ 1575412 w 1575412"/>
              <a:gd name="T3" fmla="*/ 550844 h 550844"/>
              <a:gd name="T4" fmla="*/ 253388 w 1575412"/>
              <a:gd name="T5" fmla="*/ 0 h 550844"/>
              <a:gd name="T6" fmla="*/ 0 w 1575412"/>
              <a:gd name="T7" fmla="*/ 341523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1575412"/>
              <a:gd name="T13" fmla="*/ 0 h 550844"/>
              <a:gd name="T14" fmla="*/ 1575412 w 1575412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5412" h="550844">
                <a:moveTo>
                  <a:pt x="0" y="341523"/>
                </a:moveTo>
                <a:lnTo>
                  <a:pt x="1575412" y="550844"/>
                </a:lnTo>
                <a:lnTo>
                  <a:pt x="253388" y="0"/>
                </a:lnTo>
                <a:lnTo>
                  <a:pt x="0" y="341523"/>
                </a:lnTo>
                <a:close/>
              </a:path>
            </a:pathLst>
          </a:custGeom>
          <a:solidFill>
            <a:srgbClr val="F592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" name="任意多边形 56"/>
          <p:cNvSpPr>
            <a:spLocks noChangeArrowheads="1"/>
          </p:cNvSpPr>
          <p:nvPr userDrawn="1"/>
        </p:nvSpPr>
        <p:spPr bwMode="auto">
          <a:xfrm>
            <a:off x="3106738" y="1892300"/>
            <a:ext cx="1058862" cy="619125"/>
          </a:xfrm>
          <a:custGeom>
            <a:avLst/>
            <a:gdLst>
              <a:gd name="T0" fmla="*/ 0 w 1311007"/>
              <a:gd name="T1" fmla="*/ 220337 h 782198"/>
              <a:gd name="T2" fmla="*/ 1311007 w 1311007"/>
              <a:gd name="T3" fmla="*/ 782198 h 782198"/>
              <a:gd name="T4" fmla="*/ 1288973 w 1311007"/>
              <a:gd name="T5" fmla="*/ 0 h 782198"/>
              <a:gd name="T6" fmla="*/ 0 w 1311007"/>
              <a:gd name="T7" fmla="*/ 220337 h 782198"/>
              <a:gd name="T8" fmla="*/ 0 60000 65536"/>
              <a:gd name="T9" fmla="*/ 0 60000 65536"/>
              <a:gd name="T10" fmla="*/ 0 60000 65536"/>
              <a:gd name="T11" fmla="*/ 0 60000 65536"/>
              <a:gd name="T12" fmla="*/ 0 w 1311007"/>
              <a:gd name="T13" fmla="*/ 0 h 782198"/>
              <a:gd name="T14" fmla="*/ 1311007 w 1311007"/>
              <a:gd name="T15" fmla="*/ 782198 h 78219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11007" h="782198">
                <a:moveTo>
                  <a:pt x="0" y="220337"/>
                </a:moveTo>
                <a:lnTo>
                  <a:pt x="1311007" y="782198"/>
                </a:lnTo>
                <a:lnTo>
                  <a:pt x="1288973" y="0"/>
                </a:lnTo>
                <a:lnTo>
                  <a:pt x="0" y="220337"/>
                </a:lnTo>
                <a:close/>
              </a:path>
            </a:pathLst>
          </a:custGeom>
          <a:solidFill>
            <a:srgbClr val="E979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" name="任意多边形 69"/>
          <p:cNvSpPr>
            <a:spLocks noChangeArrowheads="1"/>
          </p:cNvSpPr>
          <p:nvPr userDrawn="1"/>
        </p:nvSpPr>
        <p:spPr bwMode="auto">
          <a:xfrm>
            <a:off x="4627563" y="2536825"/>
            <a:ext cx="874712" cy="255588"/>
          </a:xfrm>
          <a:custGeom>
            <a:avLst/>
            <a:gdLst>
              <a:gd name="T0" fmla="*/ 0 w 1134738"/>
              <a:gd name="T1" fmla="*/ 0 h 308472"/>
              <a:gd name="T2" fmla="*/ 1134738 w 1134738"/>
              <a:gd name="T3" fmla="*/ 220337 h 308472"/>
              <a:gd name="T4" fmla="*/ 1013552 w 1134738"/>
              <a:gd name="T5" fmla="*/ 308472 h 308472"/>
              <a:gd name="T6" fmla="*/ 0 w 1134738"/>
              <a:gd name="T7" fmla="*/ 0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308472"/>
              <a:gd name="T14" fmla="*/ 1134738 w 1134738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308472">
                <a:moveTo>
                  <a:pt x="0" y="0"/>
                </a:moveTo>
                <a:lnTo>
                  <a:pt x="1134738" y="220337"/>
                </a:lnTo>
                <a:lnTo>
                  <a:pt x="1013552" y="308472"/>
                </a:lnTo>
                <a:lnTo>
                  <a:pt x="0" y="0"/>
                </a:lnTo>
                <a:close/>
              </a:path>
            </a:pathLst>
          </a:custGeom>
          <a:solidFill>
            <a:srgbClr val="1699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5" name="任意多边形 44"/>
          <p:cNvSpPr>
            <a:spLocks noChangeArrowheads="1"/>
          </p:cNvSpPr>
          <p:nvPr userDrawn="1"/>
        </p:nvSpPr>
        <p:spPr bwMode="auto">
          <a:xfrm>
            <a:off x="3114675" y="1098550"/>
            <a:ext cx="455613" cy="636588"/>
          </a:xfrm>
          <a:custGeom>
            <a:avLst/>
            <a:gdLst>
              <a:gd name="T0" fmla="*/ 0 w 528810"/>
              <a:gd name="T1" fmla="*/ 793215 h 793215"/>
              <a:gd name="T2" fmla="*/ 462709 w 528810"/>
              <a:gd name="T3" fmla="*/ 506776 h 793215"/>
              <a:gd name="T4" fmla="*/ 528810 w 528810"/>
              <a:gd name="T5" fmla="*/ 0 h 793215"/>
              <a:gd name="T6" fmla="*/ 0 w 528810"/>
              <a:gd name="T7" fmla="*/ 793215 h 793215"/>
              <a:gd name="T8" fmla="*/ 0 60000 65536"/>
              <a:gd name="T9" fmla="*/ 0 60000 65536"/>
              <a:gd name="T10" fmla="*/ 0 60000 65536"/>
              <a:gd name="T11" fmla="*/ 0 60000 65536"/>
              <a:gd name="T12" fmla="*/ 0 w 528810"/>
              <a:gd name="T13" fmla="*/ 0 h 793215"/>
              <a:gd name="T14" fmla="*/ 528810 w 528810"/>
              <a:gd name="T15" fmla="*/ 793215 h 7932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810" h="793215">
                <a:moveTo>
                  <a:pt x="0" y="793215"/>
                </a:moveTo>
                <a:lnTo>
                  <a:pt x="462709" y="506776"/>
                </a:lnTo>
                <a:lnTo>
                  <a:pt x="528810" y="0"/>
                </a:lnTo>
                <a:lnTo>
                  <a:pt x="0" y="793215"/>
                </a:lnTo>
                <a:close/>
              </a:path>
            </a:pathLst>
          </a:custGeom>
          <a:solidFill>
            <a:srgbClr val="40C6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" name="任意多边形 101"/>
          <p:cNvSpPr>
            <a:spLocks noChangeArrowheads="1"/>
          </p:cNvSpPr>
          <p:nvPr userDrawn="1"/>
        </p:nvSpPr>
        <p:spPr bwMode="auto">
          <a:xfrm>
            <a:off x="5562600" y="1146175"/>
            <a:ext cx="463550" cy="388938"/>
          </a:xfrm>
          <a:custGeom>
            <a:avLst/>
            <a:gdLst>
              <a:gd name="T0" fmla="*/ 242371 w 594911"/>
              <a:gd name="T1" fmla="*/ 0 h 440675"/>
              <a:gd name="T2" fmla="*/ 594911 w 594911"/>
              <a:gd name="T3" fmla="*/ 330506 h 440675"/>
              <a:gd name="T4" fmla="*/ 0 w 594911"/>
              <a:gd name="T5" fmla="*/ 440675 h 440675"/>
              <a:gd name="T6" fmla="*/ 242371 w 594911"/>
              <a:gd name="T7" fmla="*/ 0 h 440675"/>
              <a:gd name="T8" fmla="*/ 0 60000 65536"/>
              <a:gd name="T9" fmla="*/ 0 60000 65536"/>
              <a:gd name="T10" fmla="*/ 0 60000 65536"/>
              <a:gd name="T11" fmla="*/ 0 60000 65536"/>
              <a:gd name="T12" fmla="*/ 0 w 594911"/>
              <a:gd name="T13" fmla="*/ 0 h 440675"/>
              <a:gd name="T14" fmla="*/ 594911 w 594911"/>
              <a:gd name="T15" fmla="*/ 440675 h 4406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4911" h="440675">
                <a:moveTo>
                  <a:pt x="242371" y="0"/>
                </a:moveTo>
                <a:lnTo>
                  <a:pt x="594911" y="330506"/>
                </a:lnTo>
                <a:lnTo>
                  <a:pt x="0" y="440675"/>
                </a:lnTo>
                <a:lnTo>
                  <a:pt x="242371" y="0"/>
                </a:lnTo>
                <a:close/>
              </a:path>
            </a:pathLst>
          </a:custGeom>
          <a:solidFill>
            <a:srgbClr val="C020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" name="任意多边形 109"/>
          <p:cNvSpPr>
            <a:spLocks noChangeArrowheads="1"/>
          </p:cNvSpPr>
          <p:nvPr userDrawn="1"/>
        </p:nvSpPr>
        <p:spPr bwMode="auto">
          <a:xfrm>
            <a:off x="5749925" y="1108075"/>
            <a:ext cx="603250" cy="130175"/>
          </a:xfrm>
          <a:custGeom>
            <a:avLst/>
            <a:gdLst>
              <a:gd name="T0" fmla="*/ 0 w 738131"/>
              <a:gd name="T1" fmla="*/ 55085 h 187287"/>
              <a:gd name="T2" fmla="*/ 738131 w 738131"/>
              <a:gd name="T3" fmla="*/ 0 h 187287"/>
              <a:gd name="T4" fmla="*/ 77119 w 738131"/>
              <a:gd name="T5" fmla="*/ 187287 h 187287"/>
              <a:gd name="T6" fmla="*/ 0 w 738131"/>
              <a:gd name="T7" fmla="*/ 55085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738131"/>
              <a:gd name="T13" fmla="*/ 0 h 187287"/>
              <a:gd name="T14" fmla="*/ 738131 w 738131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8131" h="187287">
                <a:moveTo>
                  <a:pt x="0" y="55085"/>
                </a:moveTo>
                <a:lnTo>
                  <a:pt x="738131" y="0"/>
                </a:lnTo>
                <a:lnTo>
                  <a:pt x="77119" y="187287"/>
                </a:lnTo>
                <a:lnTo>
                  <a:pt x="0" y="55085"/>
                </a:lnTo>
                <a:close/>
              </a:path>
            </a:pathLst>
          </a:custGeom>
          <a:solidFill>
            <a:srgbClr val="440C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8" name="任意多边形 89"/>
          <p:cNvSpPr>
            <a:spLocks noChangeArrowheads="1"/>
          </p:cNvSpPr>
          <p:nvPr userDrawn="1"/>
        </p:nvSpPr>
        <p:spPr bwMode="auto">
          <a:xfrm>
            <a:off x="5205413" y="1768475"/>
            <a:ext cx="892175" cy="742950"/>
          </a:xfrm>
          <a:custGeom>
            <a:avLst/>
            <a:gdLst>
              <a:gd name="T0" fmla="*/ 1189822 w 1189822"/>
              <a:gd name="T1" fmla="*/ 0 h 991518"/>
              <a:gd name="T2" fmla="*/ 286439 w 1189822"/>
              <a:gd name="T3" fmla="*/ 991518 h 991518"/>
              <a:gd name="T4" fmla="*/ 0 w 1189822"/>
              <a:gd name="T5" fmla="*/ 220338 h 991518"/>
              <a:gd name="T6" fmla="*/ 1189822 w 1189822"/>
              <a:gd name="T7" fmla="*/ 0 h 991518"/>
              <a:gd name="T8" fmla="*/ 0 60000 65536"/>
              <a:gd name="T9" fmla="*/ 0 60000 65536"/>
              <a:gd name="T10" fmla="*/ 0 60000 65536"/>
              <a:gd name="T11" fmla="*/ 0 60000 65536"/>
              <a:gd name="T12" fmla="*/ 0 w 1189822"/>
              <a:gd name="T13" fmla="*/ 0 h 991518"/>
              <a:gd name="T14" fmla="*/ 1189822 w 1189822"/>
              <a:gd name="T15" fmla="*/ 991518 h 99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89822" h="991518">
                <a:moveTo>
                  <a:pt x="1189822" y="0"/>
                </a:moveTo>
                <a:lnTo>
                  <a:pt x="286439" y="991518"/>
                </a:lnTo>
                <a:lnTo>
                  <a:pt x="0" y="220338"/>
                </a:lnTo>
                <a:lnTo>
                  <a:pt x="1189822" y="0"/>
                </a:lnTo>
                <a:close/>
              </a:path>
            </a:pathLst>
          </a:custGeom>
          <a:solidFill>
            <a:srgbClr val="04A7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" name="任意多边形 85"/>
          <p:cNvSpPr>
            <a:spLocks noChangeArrowheads="1"/>
          </p:cNvSpPr>
          <p:nvPr userDrawn="1"/>
        </p:nvSpPr>
        <p:spPr bwMode="auto">
          <a:xfrm>
            <a:off x="4981575" y="1727200"/>
            <a:ext cx="257175" cy="381000"/>
          </a:xfrm>
          <a:custGeom>
            <a:avLst/>
            <a:gdLst>
              <a:gd name="T0" fmla="*/ 253388 w 319489"/>
              <a:gd name="T1" fmla="*/ 0 h 440674"/>
              <a:gd name="T2" fmla="*/ 319489 w 319489"/>
              <a:gd name="T3" fmla="*/ 308472 h 440674"/>
              <a:gd name="T4" fmla="*/ 0 w 319489"/>
              <a:gd name="T5" fmla="*/ 440674 h 440674"/>
              <a:gd name="T6" fmla="*/ 253388 w 319489"/>
              <a:gd name="T7" fmla="*/ 0 h 440674"/>
              <a:gd name="T8" fmla="*/ 0 60000 65536"/>
              <a:gd name="T9" fmla="*/ 0 60000 65536"/>
              <a:gd name="T10" fmla="*/ 0 60000 65536"/>
              <a:gd name="T11" fmla="*/ 0 60000 65536"/>
              <a:gd name="T12" fmla="*/ 0 w 319489"/>
              <a:gd name="T13" fmla="*/ 0 h 440674"/>
              <a:gd name="T14" fmla="*/ 319489 w 319489"/>
              <a:gd name="T15" fmla="*/ 440674 h 44067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19489" h="440674">
                <a:moveTo>
                  <a:pt x="253388" y="0"/>
                </a:moveTo>
                <a:lnTo>
                  <a:pt x="319489" y="308472"/>
                </a:lnTo>
                <a:lnTo>
                  <a:pt x="0" y="440674"/>
                </a:lnTo>
                <a:lnTo>
                  <a:pt x="253388" y="0"/>
                </a:lnTo>
                <a:close/>
              </a:path>
            </a:pathLst>
          </a:custGeom>
          <a:solidFill>
            <a:srgbClr val="178F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任意多边形 96"/>
          <p:cNvSpPr>
            <a:spLocks noChangeArrowheads="1"/>
          </p:cNvSpPr>
          <p:nvPr userDrawn="1"/>
        </p:nvSpPr>
        <p:spPr bwMode="auto">
          <a:xfrm>
            <a:off x="5305425" y="280988"/>
            <a:ext cx="668338" cy="446087"/>
          </a:xfrm>
          <a:custGeom>
            <a:avLst/>
            <a:gdLst>
              <a:gd name="T0" fmla="*/ 0 w 804231"/>
              <a:gd name="T1" fmla="*/ 187286 h 561860"/>
              <a:gd name="T2" fmla="*/ 804231 w 804231"/>
              <a:gd name="T3" fmla="*/ 0 h 561860"/>
              <a:gd name="T4" fmla="*/ 220337 w 804231"/>
              <a:gd name="T5" fmla="*/ 561860 h 561860"/>
              <a:gd name="T6" fmla="*/ 0 w 804231"/>
              <a:gd name="T7" fmla="*/ 187286 h 561860"/>
              <a:gd name="T8" fmla="*/ 0 60000 65536"/>
              <a:gd name="T9" fmla="*/ 0 60000 65536"/>
              <a:gd name="T10" fmla="*/ 0 60000 65536"/>
              <a:gd name="T11" fmla="*/ 0 60000 65536"/>
              <a:gd name="T12" fmla="*/ 0 w 804231"/>
              <a:gd name="T13" fmla="*/ 0 h 561860"/>
              <a:gd name="T14" fmla="*/ 804231 w 804231"/>
              <a:gd name="T15" fmla="*/ 561860 h 5618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04231" h="561860">
                <a:moveTo>
                  <a:pt x="0" y="187286"/>
                </a:moveTo>
                <a:lnTo>
                  <a:pt x="804231" y="0"/>
                </a:lnTo>
                <a:lnTo>
                  <a:pt x="220337" y="561860"/>
                </a:lnTo>
                <a:lnTo>
                  <a:pt x="0" y="187286"/>
                </a:lnTo>
                <a:close/>
              </a:path>
            </a:pathLst>
          </a:custGeom>
          <a:solidFill>
            <a:srgbClr val="69C7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" name="任意多边形 67"/>
          <p:cNvSpPr>
            <a:spLocks noChangeArrowheads="1"/>
          </p:cNvSpPr>
          <p:nvPr userDrawn="1"/>
        </p:nvSpPr>
        <p:spPr bwMode="auto">
          <a:xfrm>
            <a:off x="4470400" y="2825750"/>
            <a:ext cx="157163" cy="98425"/>
          </a:xfrm>
          <a:custGeom>
            <a:avLst/>
            <a:gdLst>
              <a:gd name="T0" fmla="*/ 0 w 209321"/>
              <a:gd name="T1" fmla="*/ 88135 h 132202"/>
              <a:gd name="T2" fmla="*/ 209321 w 209321"/>
              <a:gd name="T3" fmla="*/ 132202 h 132202"/>
              <a:gd name="T4" fmla="*/ 132203 w 209321"/>
              <a:gd name="T5" fmla="*/ 0 h 132202"/>
              <a:gd name="T6" fmla="*/ 0 w 209321"/>
              <a:gd name="T7" fmla="*/ 88135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09321"/>
              <a:gd name="T13" fmla="*/ 0 h 132202"/>
              <a:gd name="T14" fmla="*/ 209321 w 209321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9321" h="132202">
                <a:moveTo>
                  <a:pt x="0" y="88135"/>
                </a:moveTo>
                <a:lnTo>
                  <a:pt x="209321" y="132202"/>
                </a:lnTo>
                <a:lnTo>
                  <a:pt x="132203" y="0"/>
                </a:lnTo>
                <a:lnTo>
                  <a:pt x="0" y="88135"/>
                </a:lnTo>
                <a:close/>
              </a:path>
            </a:pathLst>
          </a:custGeom>
          <a:solidFill>
            <a:srgbClr val="107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" name="任意多边形 70"/>
          <p:cNvSpPr>
            <a:spLocks noChangeArrowheads="1"/>
          </p:cNvSpPr>
          <p:nvPr userDrawn="1"/>
        </p:nvSpPr>
        <p:spPr bwMode="auto">
          <a:xfrm>
            <a:off x="5419725" y="2717800"/>
            <a:ext cx="198438" cy="74613"/>
          </a:xfrm>
          <a:custGeom>
            <a:avLst/>
            <a:gdLst>
              <a:gd name="T0" fmla="*/ 88135 w 253388"/>
              <a:gd name="T1" fmla="*/ 0 h 110168"/>
              <a:gd name="T2" fmla="*/ 0 w 253388"/>
              <a:gd name="T3" fmla="*/ 99151 h 110168"/>
              <a:gd name="T4" fmla="*/ 253388 w 253388"/>
              <a:gd name="T5" fmla="*/ 110168 h 110168"/>
              <a:gd name="T6" fmla="*/ 88135 w 253388"/>
              <a:gd name="T7" fmla="*/ 0 h 110168"/>
              <a:gd name="T8" fmla="*/ 0 60000 65536"/>
              <a:gd name="T9" fmla="*/ 0 60000 65536"/>
              <a:gd name="T10" fmla="*/ 0 60000 65536"/>
              <a:gd name="T11" fmla="*/ 0 60000 65536"/>
              <a:gd name="T12" fmla="*/ 0 w 253388"/>
              <a:gd name="T13" fmla="*/ 0 h 110168"/>
              <a:gd name="T14" fmla="*/ 253388 w 253388"/>
              <a:gd name="T15" fmla="*/ 110168 h 1101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3388" h="110168">
                <a:moveTo>
                  <a:pt x="88135" y="0"/>
                </a:moveTo>
                <a:lnTo>
                  <a:pt x="0" y="99151"/>
                </a:lnTo>
                <a:lnTo>
                  <a:pt x="253388" y="110168"/>
                </a:lnTo>
                <a:lnTo>
                  <a:pt x="88135" y="0"/>
                </a:lnTo>
                <a:close/>
              </a:path>
            </a:pathLst>
          </a:custGeom>
          <a:solidFill>
            <a:srgbClr val="125D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" name="任意多边形 75"/>
          <p:cNvSpPr>
            <a:spLocks noChangeArrowheads="1"/>
          </p:cNvSpPr>
          <p:nvPr userDrawn="1"/>
        </p:nvSpPr>
        <p:spPr bwMode="auto">
          <a:xfrm>
            <a:off x="4114800" y="1139825"/>
            <a:ext cx="355600" cy="538163"/>
          </a:xfrm>
          <a:custGeom>
            <a:avLst/>
            <a:gdLst>
              <a:gd name="T0" fmla="*/ 33050 w 429658"/>
              <a:gd name="T1" fmla="*/ 0 h 705079"/>
              <a:gd name="T2" fmla="*/ 429658 w 429658"/>
              <a:gd name="T3" fmla="*/ 605928 h 705079"/>
              <a:gd name="T4" fmla="*/ 0 w 429658"/>
              <a:gd name="T5" fmla="*/ 705079 h 705079"/>
              <a:gd name="T6" fmla="*/ 33050 w 429658"/>
              <a:gd name="T7" fmla="*/ 0 h 705079"/>
              <a:gd name="T8" fmla="*/ 0 60000 65536"/>
              <a:gd name="T9" fmla="*/ 0 60000 65536"/>
              <a:gd name="T10" fmla="*/ 0 60000 65536"/>
              <a:gd name="T11" fmla="*/ 0 60000 65536"/>
              <a:gd name="T12" fmla="*/ 0 w 429658"/>
              <a:gd name="T13" fmla="*/ 0 h 705079"/>
              <a:gd name="T14" fmla="*/ 429658 w 429658"/>
              <a:gd name="T15" fmla="*/ 705079 h 7050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9658" h="705079">
                <a:moveTo>
                  <a:pt x="33050" y="0"/>
                </a:moveTo>
                <a:lnTo>
                  <a:pt x="429658" y="605928"/>
                </a:lnTo>
                <a:lnTo>
                  <a:pt x="0" y="705079"/>
                </a:lnTo>
                <a:lnTo>
                  <a:pt x="33050" y="0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" name="任意多边形 76"/>
          <p:cNvSpPr>
            <a:spLocks noChangeArrowheads="1"/>
          </p:cNvSpPr>
          <p:nvPr userDrawn="1"/>
        </p:nvSpPr>
        <p:spPr bwMode="auto">
          <a:xfrm>
            <a:off x="4148138" y="1149350"/>
            <a:ext cx="471487" cy="479425"/>
          </a:xfrm>
          <a:custGeom>
            <a:avLst/>
            <a:gdLst>
              <a:gd name="T0" fmla="*/ 0 w 528810"/>
              <a:gd name="T1" fmla="*/ 0 h 572877"/>
              <a:gd name="T2" fmla="*/ 528810 w 528810"/>
              <a:gd name="T3" fmla="*/ 253388 h 572877"/>
              <a:gd name="T4" fmla="*/ 352540 w 528810"/>
              <a:gd name="T5" fmla="*/ 572877 h 572877"/>
              <a:gd name="T6" fmla="*/ 0 w 528810"/>
              <a:gd name="T7" fmla="*/ 0 h 572877"/>
              <a:gd name="T8" fmla="*/ 0 60000 65536"/>
              <a:gd name="T9" fmla="*/ 0 60000 65536"/>
              <a:gd name="T10" fmla="*/ 0 60000 65536"/>
              <a:gd name="T11" fmla="*/ 0 60000 65536"/>
              <a:gd name="T12" fmla="*/ 0 w 528810"/>
              <a:gd name="T13" fmla="*/ 0 h 572877"/>
              <a:gd name="T14" fmla="*/ 528810 w 528810"/>
              <a:gd name="T15" fmla="*/ 572877 h 57287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810" h="572877">
                <a:moveTo>
                  <a:pt x="0" y="0"/>
                </a:moveTo>
                <a:lnTo>
                  <a:pt x="528810" y="253388"/>
                </a:lnTo>
                <a:lnTo>
                  <a:pt x="352540" y="572877"/>
                </a:lnTo>
                <a:lnTo>
                  <a:pt x="0" y="0"/>
                </a:lnTo>
                <a:close/>
              </a:path>
            </a:pathLst>
          </a:custGeom>
          <a:solidFill>
            <a:srgbClr val="1BA8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" name="任意多边形 46"/>
          <p:cNvSpPr>
            <a:spLocks noChangeArrowheads="1"/>
          </p:cNvSpPr>
          <p:nvPr userDrawn="1"/>
        </p:nvSpPr>
        <p:spPr bwMode="auto">
          <a:xfrm>
            <a:off x="3114675" y="1668463"/>
            <a:ext cx="1100138" cy="314325"/>
          </a:xfrm>
          <a:custGeom>
            <a:avLst/>
            <a:gdLst>
              <a:gd name="T0" fmla="*/ 77118 w 1355075"/>
              <a:gd name="T1" fmla="*/ 11017 h 396607"/>
              <a:gd name="T2" fmla="*/ 22034 w 1355075"/>
              <a:gd name="T3" fmla="*/ 11017 h 396607"/>
              <a:gd name="T4" fmla="*/ 0 w 1355075"/>
              <a:gd name="T5" fmla="*/ 396607 h 396607"/>
              <a:gd name="T6" fmla="*/ 1355075 w 1355075"/>
              <a:gd name="T7" fmla="*/ 0 h 396607"/>
              <a:gd name="T8" fmla="*/ 77118 w 1355075"/>
              <a:gd name="T9" fmla="*/ 11017 h 3966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55075"/>
              <a:gd name="T16" fmla="*/ 0 h 396607"/>
              <a:gd name="T17" fmla="*/ 1355075 w 1355075"/>
              <a:gd name="T18" fmla="*/ 396607 h 39660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55075" h="396607">
                <a:moveTo>
                  <a:pt x="77118" y="11017"/>
                </a:moveTo>
                <a:lnTo>
                  <a:pt x="22034" y="11017"/>
                </a:lnTo>
                <a:lnTo>
                  <a:pt x="0" y="396607"/>
                </a:lnTo>
                <a:lnTo>
                  <a:pt x="1355075" y="0"/>
                </a:lnTo>
                <a:lnTo>
                  <a:pt x="77118" y="11017"/>
                </a:lnTo>
                <a:close/>
              </a:path>
            </a:pathLst>
          </a:custGeom>
          <a:solidFill>
            <a:srgbClr val="BF22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" name="任意多边形 28"/>
          <p:cNvSpPr>
            <a:spLocks noChangeArrowheads="1"/>
          </p:cNvSpPr>
          <p:nvPr userDrawn="1"/>
        </p:nvSpPr>
        <p:spPr bwMode="auto">
          <a:xfrm>
            <a:off x="1206500" y="1917700"/>
            <a:ext cx="644525" cy="735013"/>
          </a:xfrm>
          <a:custGeom>
            <a:avLst/>
            <a:gdLst>
              <a:gd name="T0" fmla="*/ 859315 w 859315"/>
              <a:gd name="T1" fmla="*/ 0 h 980502"/>
              <a:gd name="T2" fmla="*/ 484742 w 859315"/>
              <a:gd name="T3" fmla="*/ 859316 h 980502"/>
              <a:gd name="T4" fmla="*/ 0 w 859315"/>
              <a:gd name="T5" fmla="*/ 980502 h 980502"/>
              <a:gd name="T6" fmla="*/ 859315 w 859315"/>
              <a:gd name="T7" fmla="*/ 0 h 980502"/>
              <a:gd name="T8" fmla="*/ 0 60000 65536"/>
              <a:gd name="T9" fmla="*/ 0 60000 65536"/>
              <a:gd name="T10" fmla="*/ 0 60000 65536"/>
              <a:gd name="T11" fmla="*/ 0 60000 65536"/>
              <a:gd name="T12" fmla="*/ 0 w 859315"/>
              <a:gd name="T13" fmla="*/ 0 h 980502"/>
              <a:gd name="T14" fmla="*/ 859315 w 859315"/>
              <a:gd name="T15" fmla="*/ 980502 h 9805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9315" h="980502">
                <a:moveTo>
                  <a:pt x="859315" y="0"/>
                </a:moveTo>
                <a:lnTo>
                  <a:pt x="484742" y="859316"/>
                </a:lnTo>
                <a:lnTo>
                  <a:pt x="0" y="980502"/>
                </a:lnTo>
                <a:lnTo>
                  <a:pt x="859315" y="0"/>
                </a:lnTo>
                <a:close/>
              </a:path>
            </a:pathLst>
          </a:custGeom>
          <a:solidFill>
            <a:srgbClr val="EF5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" name="任意多边形 20"/>
          <p:cNvSpPr>
            <a:spLocks noChangeArrowheads="1"/>
          </p:cNvSpPr>
          <p:nvPr userDrawn="1"/>
        </p:nvSpPr>
        <p:spPr bwMode="auto">
          <a:xfrm>
            <a:off x="1851025" y="2395538"/>
            <a:ext cx="471488" cy="265112"/>
          </a:xfrm>
          <a:custGeom>
            <a:avLst/>
            <a:gdLst>
              <a:gd name="T0" fmla="*/ 11017 w 550844"/>
              <a:gd name="T1" fmla="*/ 0 h 341523"/>
              <a:gd name="T2" fmla="*/ 550844 w 550844"/>
              <a:gd name="T3" fmla="*/ 286438 h 341523"/>
              <a:gd name="T4" fmla="*/ 0 w 550844"/>
              <a:gd name="T5" fmla="*/ 341523 h 341523"/>
              <a:gd name="T6" fmla="*/ 11017 w 550844"/>
              <a:gd name="T7" fmla="*/ 0 h 341523"/>
              <a:gd name="T8" fmla="*/ 0 60000 65536"/>
              <a:gd name="T9" fmla="*/ 0 60000 65536"/>
              <a:gd name="T10" fmla="*/ 0 60000 65536"/>
              <a:gd name="T11" fmla="*/ 0 60000 65536"/>
              <a:gd name="T12" fmla="*/ 0 w 550844"/>
              <a:gd name="T13" fmla="*/ 0 h 341523"/>
              <a:gd name="T14" fmla="*/ 550844 w 550844"/>
              <a:gd name="T15" fmla="*/ 341523 h 3415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4" h="341523">
                <a:moveTo>
                  <a:pt x="11017" y="0"/>
                </a:moveTo>
                <a:lnTo>
                  <a:pt x="550844" y="286438"/>
                </a:lnTo>
                <a:lnTo>
                  <a:pt x="0" y="341523"/>
                </a:lnTo>
                <a:lnTo>
                  <a:pt x="11017" y="0"/>
                </a:lnTo>
                <a:close/>
              </a:path>
            </a:pathLst>
          </a:custGeom>
          <a:solidFill>
            <a:srgbClr val="21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" name="任意多边形 35"/>
          <p:cNvSpPr>
            <a:spLocks noChangeArrowheads="1"/>
          </p:cNvSpPr>
          <p:nvPr userDrawn="1"/>
        </p:nvSpPr>
        <p:spPr bwMode="auto">
          <a:xfrm>
            <a:off x="1817688" y="2238375"/>
            <a:ext cx="463550" cy="365125"/>
          </a:xfrm>
          <a:custGeom>
            <a:avLst/>
            <a:gdLst>
              <a:gd name="T0" fmla="*/ 528809 w 550843"/>
              <a:gd name="T1" fmla="*/ 0 h 451691"/>
              <a:gd name="T2" fmla="*/ 0 w 550843"/>
              <a:gd name="T3" fmla="*/ 209320 h 451691"/>
              <a:gd name="T4" fmla="*/ 550843 w 550843"/>
              <a:gd name="T5" fmla="*/ 451691 h 451691"/>
              <a:gd name="T6" fmla="*/ 528809 w 550843"/>
              <a:gd name="T7" fmla="*/ 0 h 451691"/>
              <a:gd name="T8" fmla="*/ 0 60000 65536"/>
              <a:gd name="T9" fmla="*/ 0 60000 65536"/>
              <a:gd name="T10" fmla="*/ 0 60000 65536"/>
              <a:gd name="T11" fmla="*/ 0 60000 65536"/>
              <a:gd name="T12" fmla="*/ 0 w 550843"/>
              <a:gd name="T13" fmla="*/ 0 h 451691"/>
              <a:gd name="T14" fmla="*/ 550843 w 550843"/>
              <a:gd name="T15" fmla="*/ 451691 h 45169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3" h="451691">
                <a:moveTo>
                  <a:pt x="528809" y="0"/>
                </a:moveTo>
                <a:lnTo>
                  <a:pt x="0" y="209320"/>
                </a:lnTo>
                <a:lnTo>
                  <a:pt x="550843" y="451691"/>
                </a:lnTo>
                <a:lnTo>
                  <a:pt x="528809" y="0"/>
                </a:lnTo>
                <a:close/>
              </a:path>
            </a:pathLst>
          </a:custGeom>
          <a:solidFill>
            <a:srgbClr val="E523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" name="任意多边形 26"/>
          <p:cNvSpPr>
            <a:spLocks noChangeArrowheads="1"/>
          </p:cNvSpPr>
          <p:nvPr userDrawn="1"/>
        </p:nvSpPr>
        <p:spPr bwMode="auto">
          <a:xfrm>
            <a:off x="1173163" y="1876425"/>
            <a:ext cx="752475" cy="511175"/>
          </a:xfrm>
          <a:custGeom>
            <a:avLst/>
            <a:gdLst>
              <a:gd name="T0" fmla="*/ 936434 w 936434"/>
              <a:gd name="T1" fmla="*/ 0 h 672029"/>
              <a:gd name="T2" fmla="*/ 341523 w 936434"/>
              <a:gd name="T3" fmla="*/ 672029 h 672029"/>
              <a:gd name="T4" fmla="*/ 0 w 936434"/>
              <a:gd name="T5" fmla="*/ 429658 h 672029"/>
              <a:gd name="T6" fmla="*/ 936434 w 936434"/>
              <a:gd name="T7" fmla="*/ 0 h 672029"/>
              <a:gd name="T8" fmla="*/ 0 60000 65536"/>
              <a:gd name="T9" fmla="*/ 0 60000 65536"/>
              <a:gd name="T10" fmla="*/ 0 60000 65536"/>
              <a:gd name="T11" fmla="*/ 0 60000 65536"/>
              <a:gd name="T12" fmla="*/ 0 w 936434"/>
              <a:gd name="T13" fmla="*/ 0 h 672029"/>
              <a:gd name="T14" fmla="*/ 936434 w 936434"/>
              <a:gd name="T15" fmla="*/ 672029 h 6720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6434" h="672029">
                <a:moveTo>
                  <a:pt x="936434" y="0"/>
                </a:moveTo>
                <a:lnTo>
                  <a:pt x="341523" y="672029"/>
                </a:lnTo>
                <a:lnTo>
                  <a:pt x="0" y="429658"/>
                </a:lnTo>
                <a:lnTo>
                  <a:pt x="936434" y="0"/>
                </a:lnTo>
                <a:close/>
              </a:path>
            </a:pathLst>
          </a:custGeom>
          <a:solidFill>
            <a:srgbClr val="EA25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" name="任意多边形 12"/>
          <p:cNvSpPr>
            <a:spLocks noChangeArrowheads="1"/>
          </p:cNvSpPr>
          <p:nvPr userDrawn="1"/>
        </p:nvSpPr>
        <p:spPr bwMode="auto">
          <a:xfrm>
            <a:off x="569913" y="2312988"/>
            <a:ext cx="817562" cy="538162"/>
          </a:xfrm>
          <a:custGeom>
            <a:avLst/>
            <a:gdLst>
              <a:gd name="T0" fmla="*/ 385591 w 1002535"/>
              <a:gd name="T1" fmla="*/ 0 h 694062"/>
              <a:gd name="T2" fmla="*/ 1002535 w 1002535"/>
              <a:gd name="T3" fmla="*/ 616944 h 694062"/>
              <a:gd name="T4" fmla="*/ 0 w 1002535"/>
              <a:gd name="T5" fmla="*/ 694062 h 694062"/>
              <a:gd name="T6" fmla="*/ 385591 w 1002535"/>
              <a:gd name="T7" fmla="*/ 0 h 694062"/>
              <a:gd name="T8" fmla="*/ 0 60000 65536"/>
              <a:gd name="T9" fmla="*/ 0 60000 65536"/>
              <a:gd name="T10" fmla="*/ 0 60000 65536"/>
              <a:gd name="T11" fmla="*/ 0 60000 65536"/>
              <a:gd name="T12" fmla="*/ 0 w 1002535"/>
              <a:gd name="T13" fmla="*/ 0 h 694062"/>
              <a:gd name="T14" fmla="*/ 1002535 w 1002535"/>
              <a:gd name="T15" fmla="*/ 694062 h 6940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2535" h="694062">
                <a:moveTo>
                  <a:pt x="385591" y="0"/>
                </a:moveTo>
                <a:lnTo>
                  <a:pt x="1002535" y="616944"/>
                </a:lnTo>
                <a:lnTo>
                  <a:pt x="0" y="694062"/>
                </a:lnTo>
                <a:lnTo>
                  <a:pt x="385591" y="0"/>
                </a:lnTo>
                <a:close/>
              </a:path>
            </a:pathLst>
          </a:custGeom>
          <a:solidFill>
            <a:srgbClr val="A11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" name="任意多边形 66"/>
          <p:cNvSpPr>
            <a:spLocks noChangeArrowheads="1"/>
          </p:cNvSpPr>
          <p:nvPr userDrawn="1"/>
        </p:nvSpPr>
        <p:spPr bwMode="auto">
          <a:xfrm>
            <a:off x="4140200" y="2841625"/>
            <a:ext cx="404813" cy="280988"/>
          </a:xfrm>
          <a:custGeom>
            <a:avLst/>
            <a:gdLst>
              <a:gd name="T0" fmla="*/ 0 w 539827"/>
              <a:gd name="T1" fmla="*/ 374574 h 374574"/>
              <a:gd name="T2" fmla="*/ 539827 w 539827"/>
              <a:gd name="T3" fmla="*/ 11017 h 374574"/>
              <a:gd name="T4" fmla="*/ 275422 w 539827"/>
              <a:gd name="T5" fmla="*/ 0 h 374574"/>
              <a:gd name="T6" fmla="*/ 0 w 539827"/>
              <a:gd name="T7" fmla="*/ 374574 h 374574"/>
              <a:gd name="T8" fmla="*/ 0 60000 65536"/>
              <a:gd name="T9" fmla="*/ 0 60000 65536"/>
              <a:gd name="T10" fmla="*/ 0 60000 65536"/>
              <a:gd name="T11" fmla="*/ 0 60000 65536"/>
              <a:gd name="T12" fmla="*/ 0 w 539827"/>
              <a:gd name="T13" fmla="*/ 0 h 374574"/>
              <a:gd name="T14" fmla="*/ 539827 w 539827"/>
              <a:gd name="T15" fmla="*/ 374574 h 37457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9827" h="374574">
                <a:moveTo>
                  <a:pt x="0" y="374574"/>
                </a:moveTo>
                <a:lnTo>
                  <a:pt x="539827" y="11017"/>
                </a:lnTo>
                <a:lnTo>
                  <a:pt x="275422" y="0"/>
                </a:lnTo>
                <a:lnTo>
                  <a:pt x="0" y="374574"/>
                </a:lnTo>
                <a:close/>
              </a:path>
            </a:pathLst>
          </a:custGeom>
          <a:solidFill>
            <a:srgbClr val="1057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2" name="任意多边形 16"/>
          <p:cNvSpPr>
            <a:spLocks noChangeArrowheads="1"/>
          </p:cNvSpPr>
          <p:nvPr userDrawn="1"/>
        </p:nvSpPr>
        <p:spPr bwMode="auto">
          <a:xfrm>
            <a:off x="-158750" y="3544888"/>
            <a:ext cx="809625" cy="512762"/>
          </a:xfrm>
          <a:custGeom>
            <a:avLst/>
            <a:gdLst>
              <a:gd name="T0" fmla="*/ 528809 w 1079653"/>
              <a:gd name="T1" fmla="*/ 110168 h 683046"/>
              <a:gd name="T2" fmla="*/ 1079653 w 1079653"/>
              <a:gd name="T3" fmla="*/ 683046 h 683046"/>
              <a:gd name="T4" fmla="*/ 0 w 1079653"/>
              <a:gd name="T5" fmla="*/ 341523 h 683046"/>
              <a:gd name="T6" fmla="*/ 330506 w 1079653"/>
              <a:gd name="T7" fmla="*/ 0 h 683046"/>
              <a:gd name="T8" fmla="*/ 528809 w 1079653"/>
              <a:gd name="T9" fmla="*/ 110168 h 6830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9653"/>
              <a:gd name="T16" fmla="*/ 0 h 683046"/>
              <a:gd name="T17" fmla="*/ 1079653 w 1079653"/>
              <a:gd name="T18" fmla="*/ 683046 h 6830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9653" h="683046">
                <a:moveTo>
                  <a:pt x="528809" y="110168"/>
                </a:moveTo>
                <a:lnTo>
                  <a:pt x="1079653" y="683046"/>
                </a:lnTo>
                <a:lnTo>
                  <a:pt x="0" y="341523"/>
                </a:lnTo>
                <a:lnTo>
                  <a:pt x="330506" y="0"/>
                </a:lnTo>
                <a:lnTo>
                  <a:pt x="528809" y="110168"/>
                </a:lnTo>
                <a:close/>
              </a:path>
            </a:pathLst>
          </a:custGeom>
          <a:solidFill>
            <a:srgbClr val="C121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" name="任意多边形 106"/>
          <p:cNvSpPr>
            <a:spLocks noChangeArrowheads="1"/>
          </p:cNvSpPr>
          <p:nvPr userDrawn="1"/>
        </p:nvSpPr>
        <p:spPr bwMode="auto">
          <a:xfrm>
            <a:off x="5635625" y="1446213"/>
            <a:ext cx="346075" cy="355600"/>
          </a:xfrm>
          <a:custGeom>
            <a:avLst/>
            <a:gdLst>
              <a:gd name="T0" fmla="*/ 55085 w 462709"/>
              <a:gd name="T1" fmla="*/ 220337 h 473725"/>
              <a:gd name="T2" fmla="*/ 0 w 462709"/>
              <a:gd name="T3" fmla="*/ 220337 h 473725"/>
              <a:gd name="T4" fmla="*/ 352540 w 462709"/>
              <a:gd name="T5" fmla="*/ 473725 h 473725"/>
              <a:gd name="T6" fmla="*/ 462709 w 462709"/>
              <a:gd name="T7" fmla="*/ 0 h 473725"/>
              <a:gd name="T8" fmla="*/ 55085 w 462709"/>
              <a:gd name="T9" fmla="*/ 220337 h 4737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2709"/>
              <a:gd name="T16" fmla="*/ 0 h 473725"/>
              <a:gd name="T17" fmla="*/ 462709 w 462709"/>
              <a:gd name="T18" fmla="*/ 473725 h 4737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2709" h="473725">
                <a:moveTo>
                  <a:pt x="55085" y="220337"/>
                </a:moveTo>
                <a:lnTo>
                  <a:pt x="0" y="220337"/>
                </a:lnTo>
                <a:lnTo>
                  <a:pt x="352540" y="473725"/>
                </a:lnTo>
                <a:lnTo>
                  <a:pt x="462709" y="0"/>
                </a:lnTo>
                <a:lnTo>
                  <a:pt x="55085" y="220337"/>
                </a:lnTo>
                <a:close/>
              </a:path>
            </a:pathLst>
          </a:custGeom>
          <a:solidFill>
            <a:srgbClr val="1791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4" name="任意多边形 81"/>
          <p:cNvSpPr>
            <a:spLocks noChangeArrowheads="1"/>
          </p:cNvSpPr>
          <p:nvPr userDrawn="1"/>
        </p:nvSpPr>
        <p:spPr bwMode="auto">
          <a:xfrm>
            <a:off x="4619625" y="1371600"/>
            <a:ext cx="817563" cy="404813"/>
          </a:xfrm>
          <a:custGeom>
            <a:avLst/>
            <a:gdLst>
              <a:gd name="T0" fmla="*/ 0 w 1090670"/>
              <a:gd name="T1" fmla="*/ 528810 h 539827"/>
              <a:gd name="T2" fmla="*/ 1090670 w 1090670"/>
              <a:gd name="T3" fmla="*/ 539827 h 539827"/>
              <a:gd name="T4" fmla="*/ 947451 w 1090670"/>
              <a:gd name="T5" fmla="*/ 0 h 539827"/>
              <a:gd name="T6" fmla="*/ 0 w 1090670"/>
              <a:gd name="T7" fmla="*/ 528810 h 539827"/>
              <a:gd name="T8" fmla="*/ 0 60000 65536"/>
              <a:gd name="T9" fmla="*/ 0 60000 65536"/>
              <a:gd name="T10" fmla="*/ 0 60000 65536"/>
              <a:gd name="T11" fmla="*/ 0 60000 65536"/>
              <a:gd name="T12" fmla="*/ 0 w 1090670"/>
              <a:gd name="T13" fmla="*/ 0 h 539827"/>
              <a:gd name="T14" fmla="*/ 1090670 w 1090670"/>
              <a:gd name="T15" fmla="*/ 539827 h 5398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0670" h="539827">
                <a:moveTo>
                  <a:pt x="0" y="528810"/>
                </a:moveTo>
                <a:lnTo>
                  <a:pt x="1090670" y="539827"/>
                </a:lnTo>
                <a:lnTo>
                  <a:pt x="947451" y="0"/>
                </a:lnTo>
                <a:lnTo>
                  <a:pt x="0" y="528810"/>
                </a:lnTo>
                <a:close/>
              </a:path>
            </a:pathLst>
          </a:custGeom>
          <a:solidFill>
            <a:srgbClr val="D921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5" name="任意多边形 79"/>
          <p:cNvSpPr>
            <a:spLocks noChangeArrowheads="1"/>
          </p:cNvSpPr>
          <p:nvPr userDrawn="1"/>
        </p:nvSpPr>
        <p:spPr bwMode="auto">
          <a:xfrm>
            <a:off x="4462463" y="1171575"/>
            <a:ext cx="1346200" cy="390525"/>
          </a:xfrm>
          <a:custGeom>
            <a:avLst/>
            <a:gdLst>
              <a:gd name="T0" fmla="*/ 165253 w 1784732"/>
              <a:gd name="T1" fmla="*/ 143219 h 506776"/>
              <a:gd name="T2" fmla="*/ 1784732 w 1784732"/>
              <a:gd name="T3" fmla="*/ 0 h 506776"/>
              <a:gd name="T4" fmla="*/ 0 w 1784732"/>
              <a:gd name="T5" fmla="*/ 506776 h 506776"/>
              <a:gd name="T6" fmla="*/ 165253 w 1784732"/>
              <a:gd name="T7" fmla="*/ 143219 h 506776"/>
              <a:gd name="T8" fmla="*/ 0 60000 65536"/>
              <a:gd name="T9" fmla="*/ 0 60000 65536"/>
              <a:gd name="T10" fmla="*/ 0 60000 65536"/>
              <a:gd name="T11" fmla="*/ 0 60000 65536"/>
              <a:gd name="T12" fmla="*/ 0 w 1784732"/>
              <a:gd name="T13" fmla="*/ 0 h 506776"/>
              <a:gd name="T14" fmla="*/ 1784732 w 1784732"/>
              <a:gd name="T15" fmla="*/ 506776 h 5067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84732" h="506776">
                <a:moveTo>
                  <a:pt x="165253" y="143219"/>
                </a:moveTo>
                <a:lnTo>
                  <a:pt x="1784732" y="0"/>
                </a:lnTo>
                <a:lnTo>
                  <a:pt x="0" y="506776"/>
                </a:lnTo>
                <a:lnTo>
                  <a:pt x="165253" y="143219"/>
                </a:lnTo>
                <a:close/>
              </a:path>
            </a:pathLst>
          </a:custGeom>
          <a:solidFill>
            <a:srgbClr val="290C0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6" name="任意多边形 50"/>
          <p:cNvSpPr>
            <a:spLocks noChangeArrowheads="1"/>
          </p:cNvSpPr>
          <p:nvPr userDrawn="1"/>
        </p:nvSpPr>
        <p:spPr bwMode="auto">
          <a:xfrm>
            <a:off x="2206625" y="2230438"/>
            <a:ext cx="520700" cy="1149350"/>
          </a:xfrm>
          <a:custGeom>
            <a:avLst/>
            <a:gdLst>
              <a:gd name="T0" fmla="*/ 0 w 694063"/>
              <a:gd name="T1" fmla="*/ 0 h 1553378"/>
              <a:gd name="T2" fmla="*/ 694063 w 694063"/>
              <a:gd name="T3" fmla="*/ 55084 h 1553378"/>
              <a:gd name="T4" fmla="*/ 77118 w 694063"/>
              <a:gd name="T5" fmla="*/ 1553378 h 1553378"/>
              <a:gd name="T6" fmla="*/ 0 w 694063"/>
              <a:gd name="T7" fmla="*/ 0 h 1553378"/>
              <a:gd name="T8" fmla="*/ 0 60000 65536"/>
              <a:gd name="T9" fmla="*/ 0 60000 65536"/>
              <a:gd name="T10" fmla="*/ 0 60000 65536"/>
              <a:gd name="T11" fmla="*/ 0 60000 65536"/>
              <a:gd name="T12" fmla="*/ 0 w 694063"/>
              <a:gd name="T13" fmla="*/ 0 h 1553378"/>
              <a:gd name="T14" fmla="*/ 694063 w 694063"/>
              <a:gd name="T15" fmla="*/ 1553378 h 15533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4063" h="1553378">
                <a:moveTo>
                  <a:pt x="0" y="0"/>
                </a:moveTo>
                <a:lnTo>
                  <a:pt x="694063" y="55084"/>
                </a:lnTo>
                <a:lnTo>
                  <a:pt x="77118" y="1553378"/>
                </a:lnTo>
                <a:lnTo>
                  <a:pt x="0" y="0"/>
                </a:lnTo>
                <a:close/>
              </a:path>
            </a:pathLst>
          </a:custGeom>
          <a:solidFill>
            <a:srgbClr val="EE3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" name="任意多边形 40"/>
          <p:cNvSpPr>
            <a:spLocks noChangeArrowheads="1"/>
          </p:cNvSpPr>
          <p:nvPr userDrawn="1"/>
        </p:nvSpPr>
        <p:spPr bwMode="auto">
          <a:xfrm>
            <a:off x="2405063" y="1131888"/>
            <a:ext cx="1139825" cy="569912"/>
          </a:xfrm>
          <a:custGeom>
            <a:avLst/>
            <a:gdLst>
              <a:gd name="T0" fmla="*/ 0 w 1520328"/>
              <a:gd name="T1" fmla="*/ 638978 h 760164"/>
              <a:gd name="T2" fmla="*/ 991519 w 1520328"/>
              <a:gd name="T3" fmla="*/ 760164 h 760164"/>
              <a:gd name="T4" fmla="*/ 1520328 w 1520328"/>
              <a:gd name="T5" fmla="*/ 0 h 760164"/>
              <a:gd name="T6" fmla="*/ 0 w 1520328"/>
              <a:gd name="T7" fmla="*/ 638978 h 760164"/>
              <a:gd name="T8" fmla="*/ 0 60000 65536"/>
              <a:gd name="T9" fmla="*/ 0 60000 65536"/>
              <a:gd name="T10" fmla="*/ 0 60000 65536"/>
              <a:gd name="T11" fmla="*/ 0 60000 65536"/>
              <a:gd name="T12" fmla="*/ 0 w 1520328"/>
              <a:gd name="T13" fmla="*/ 0 h 760164"/>
              <a:gd name="T14" fmla="*/ 1520328 w 1520328"/>
              <a:gd name="T15" fmla="*/ 760164 h 760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0328" h="760164">
                <a:moveTo>
                  <a:pt x="0" y="638978"/>
                </a:moveTo>
                <a:lnTo>
                  <a:pt x="991519" y="760164"/>
                </a:lnTo>
                <a:lnTo>
                  <a:pt x="1520328" y="0"/>
                </a:lnTo>
                <a:lnTo>
                  <a:pt x="0" y="638978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8" name="任意多边形 36"/>
          <p:cNvSpPr>
            <a:spLocks noChangeArrowheads="1"/>
          </p:cNvSpPr>
          <p:nvPr userDrawn="1"/>
        </p:nvSpPr>
        <p:spPr bwMode="auto">
          <a:xfrm>
            <a:off x="1858963" y="2603500"/>
            <a:ext cx="414337" cy="768350"/>
          </a:xfrm>
          <a:custGeom>
            <a:avLst/>
            <a:gdLst>
              <a:gd name="T0" fmla="*/ 0 w 550844"/>
              <a:gd name="T1" fmla="*/ 22034 h 1024569"/>
              <a:gd name="T2" fmla="*/ 550844 w 550844"/>
              <a:gd name="T3" fmla="*/ 0 h 1024569"/>
              <a:gd name="T4" fmla="*/ 550844 w 550844"/>
              <a:gd name="T5" fmla="*/ 1024569 h 1024569"/>
              <a:gd name="T6" fmla="*/ 0 w 550844"/>
              <a:gd name="T7" fmla="*/ 22034 h 1024569"/>
              <a:gd name="T8" fmla="*/ 0 60000 65536"/>
              <a:gd name="T9" fmla="*/ 0 60000 65536"/>
              <a:gd name="T10" fmla="*/ 0 60000 65536"/>
              <a:gd name="T11" fmla="*/ 0 60000 65536"/>
              <a:gd name="T12" fmla="*/ 0 w 550844"/>
              <a:gd name="T13" fmla="*/ 0 h 1024569"/>
              <a:gd name="T14" fmla="*/ 550844 w 550844"/>
              <a:gd name="T15" fmla="*/ 1024569 h 10245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4" h="1024569">
                <a:moveTo>
                  <a:pt x="0" y="22034"/>
                </a:moveTo>
                <a:lnTo>
                  <a:pt x="550844" y="0"/>
                </a:lnTo>
                <a:lnTo>
                  <a:pt x="550844" y="1024569"/>
                </a:lnTo>
                <a:lnTo>
                  <a:pt x="0" y="22034"/>
                </a:lnTo>
                <a:close/>
              </a:path>
            </a:pathLst>
          </a:custGeom>
          <a:solidFill>
            <a:srgbClr val="C71F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9" name="任意多边形 29"/>
          <p:cNvSpPr>
            <a:spLocks noChangeArrowheads="1"/>
          </p:cNvSpPr>
          <p:nvPr userDrawn="1"/>
        </p:nvSpPr>
        <p:spPr bwMode="auto">
          <a:xfrm>
            <a:off x="1552575" y="1866900"/>
            <a:ext cx="330200" cy="677863"/>
          </a:xfrm>
          <a:custGeom>
            <a:avLst/>
            <a:gdLst>
              <a:gd name="T0" fmla="*/ 429658 w 440675"/>
              <a:gd name="T1" fmla="*/ 0 h 903383"/>
              <a:gd name="T2" fmla="*/ 440675 w 440675"/>
              <a:gd name="T3" fmla="*/ 738130 h 903383"/>
              <a:gd name="T4" fmla="*/ 0 w 440675"/>
              <a:gd name="T5" fmla="*/ 903383 h 903383"/>
              <a:gd name="T6" fmla="*/ 429658 w 440675"/>
              <a:gd name="T7" fmla="*/ 0 h 903383"/>
              <a:gd name="T8" fmla="*/ 0 60000 65536"/>
              <a:gd name="T9" fmla="*/ 0 60000 65536"/>
              <a:gd name="T10" fmla="*/ 0 60000 65536"/>
              <a:gd name="T11" fmla="*/ 0 60000 65536"/>
              <a:gd name="T12" fmla="*/ 0 w 440675"/>
              <a:gd name="T13" fmla="*/ 0 h 903383"/>
              <a:gd name="T14" fmla="*/ 440675 w 440675"/>
              <a:gd name="T15" fmla="*/ 903383 h 9033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0675" h="903383">
                <a:moveTo>
                  <a:pt x="429658" y="0"/>
                </a:moveTo>
                <a:lnTo>
                  <a:pt x="440675" y="738130"/>
                </a:lnTo>
                <a:lnTo>
                  <a:pt x="0" y="903383"/>
                </a:lnTo>
                <a:lnTo>
                  <a:pt x="429658" y="0"/>
                </a:lnTo>
                <a:close/>
              </a:path>
            </a:pathLst>
          </a:custGeom>
          <a:solidFill>
            <a:srgbClr val="EA24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0" name="任意多边形 5"/>
          <p:cNvSpPr>
            <a:spLocks noChangeArrowheads="1"/>
          </p:cNvSpPr>
          <p:nvPr userDrawn="1"/>
        </p:nvSpPr>
        <p:spPr bwMode="auto">
          <a:xfrm>
            <a:off x="0" y="990600"/>
            <a:ext cx="190500" cy="1016000"/>
          </a:xfrm>
          <a:custGeom>
            <a:avLst/>
            <a:gdLst>
              <a:gd name="T0" fmla="*/ 0 w 242371"/>
              <a:gd name="T1" fmla="*/ 0 h 1355075"/>
              <a:gd name="T2" fmla="*/ 242371 w 242371"/>
              <a:gd name="T3" fmla="*/ 1355075 h 1355075"/>
              <a:gd name="T4" fmla="*/ 0 w 242371"/>
              <a:gd name="T5" fmla="*/ 1178805 h 1355075"/>
              <a:gd name="T6" fmla="*/ 0 w 242371"/>
              <a:gd name="T7" fmla="*/ 0 h 1355075"/>
              <a:gd name="T8" fmla="*/ 0 60000 65536"/>
              <a:gd name="T9" fmla="*/ 0 60000 65536"/>
              <a:gd name="T10" fmla="*/ 0 60000 65536"/>
              <a:gd name="T11" fmla="*/ 0 60000 65536"/>
              <a:gd name="T12" fmla="*/ 0 w 242371"/>
              <a:gd name="T13" fmla="*/ 0 h 1355075"/>
              <a:gd name="T14" fmla="*/ 242371 w 242371"/>
              <a:gd name="T15" fmla="*/ 1355075 h 13550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371" h="1355075">
                <a:moveTo>
                  <a:pt x="0" y="0"/>
                </a:moveTo>
                <a:lnTo>
                  <a:pt x="242371" y="1355075"/>
                </a:lnTo>
                <a:lnTo>
                  <a:pt x="0" y="1178805"/>
                </a:lnTo>
                <a:lnTo>
                  <a:pt x="0" y="0"/>
                </a:lnTo>
                <a:close/>
              </a:path>
            </a:pathLst>
          </a:custGeom>
          <a:solidFill>
            <a:srgbClr val="E725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" name="任意多边形 6"/>
          <p:cNvSpPr>
            <a:spLocks noChangeArrowheads="1"/>
          </p:cNvSpPr>
          <p:nvPr userDrawn="1"/>
        </p:nvSpPr>
        <p:spPr bwMode="auto">
          <a:xfrm>
            <a:off x="-15875" y="938213"/>
            <a:ext cx="1114425" cy="1069975"/>
          </a:xfrm>
          <a:custGeom>
            <a:avLst/>
            <a:gdLst>
              <a:gd name="T0" fmla="*/ 0 w 1454226"/>
              <a:gd name="T1" fmla="*/ 0 h 1388126"/>
              <a:gd name="T2" fmla="*/ 1454226 w 1454226"/>
              <a:gd name="T3" fmla="*/ 517793 h 1388126"/>
              <a:gd name="T4" fmla="*/ 253388 w 1454226"/>
              <a:gd name="T5" fmla="*/ 1388126 h 1388126"/>
              <a:gd name="T6" fmla="*/ 0 w 1454226"/>
              <a:gd name="T7" fmla="*/ 0 h 1388126"/>
              <a:gd name="T8" fmla="*/ 0 60000 65536"/>
              <a:gd name="T9" fmla="*/ 0 60000 65536"/>
              <a:gd name="T10" fmla="*/ 0 60000 65536"/>
              <a:gd name="T11" fmla="*/ 0 60000 65536"/>
              <a:gd name="T12" fmla="*/ 0 w 1454226"/>
              <a:gd name="T13" fmla="*/ 0 h 1388126"/>
              <a:gd name="T14" fmla="*/ 1454226 w 1454226"/>
              <a:gd name="T15" fmla="*/ 1388126 h 13881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54226" h="1388126">
                <a:moveTo>
                  <a:pt x="0" y="0"/>
                </a:moveTo>
                <a:lnTo>
                  <a:pt x="1454226" y="517793"/>
                </a:lnTo>
                <a:lnTo>
                  <a:pt x="253388" y="1388126"/>
                </a:lnTo>
                <a:lnTo>
                  <a:pt x="0" y="0"/>
                </a:lnTo>
                <a:close/>
              </a:path>
            </a:pathLst>
          </a:custGeom>
          <a:solidFill>
            <a:srgbClr val="EE64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2" name="任意多边形 7"/>
          <p:cNvSpPr>
            <a:spLocks noChangeArrowheads="1"/>
          </p:cNvSpPr>
          <p:nvPr userDrawn="1"/>
        </p:nvSpPr>
        <p:spPr bwMode="auto">
          <a:xfrm>
            <a:off x="-7938" y="1322388"/>
            <a:ext cx="1116013" cy="1082675"/>
          </a:xfrm>
          <a:custGeom>
            <a:avLst/>
            <a:gdLst>
              <a:gd name="T0" fmla="*/ 1465243 w 1465243"/>
              <a:gd name="T1" fmla="*/ 0 h 1443209"/>
              <a:gd name="T2" fmla="*/ 1167788 w 1465243"/>
              <a:gd name="T3" fmla="*/ 1366091 h 1443209"/>
              <a:gd name="T4" fmla="*/ 0 w 1465243"/>
              <a:gd name="T5" fmla="*/ 1443209 h 1443209"/>
              <a:gd name="T6" fmla="*/ 11017 w 1465243"/>
              <a:gd name="T7" fmla="*/ 1024568 h 1443209"/>
              <a:gd name="T8" fmla="*/ 1465243 w 1465243"/>
              <a:gd name="T9" fmla="*/ 0 h 1443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65243"/>
              <a:gd name="T16" fmla="*/ 0 h 1443209"/>
              <a:gd name="T17" fmla="*/ 1465243 w 1465243"/>
              <a:gd name="T18" fmla="*/ 1443209 h 1443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65243" h="1443209">
                <a:moveTo>
                  <a:pt x="1465243" y="0"/>
                </a:moveTo>
                <a:lnTo>
                  <a:pt x="1167788" y="1366091"/>
                </a:lnTo>
                <a:lnTo>
                  <a:pt x="0" y="1443209"/>
                </a:lnTo>
                <a:lnTo>
                  <a:pt x="11017" y="1024568"/>
                </a:lnTo>
                <a:lnTo>
                  <a:pt x="1465243" y="0"/>
                </a:lnTo>
                <a:close/>
              </a:path>
            </a:pathLst>
          </a:custGeom>
          <a:solidFill>
            <a:srgbClr val="EB40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3" name="任意多边形 8"/>
          <p:cNvSpPr>
            <a:spLocks noChangeArrowheads="1"/>
          </p:cNvSpPr>
          <p:nvPr userDrawn="1"/>
        </p:nvSpPr>
        <p:spPr bwMode="auto">
          <a:xfrm>
            <a:off x="-139700" y="1760538"/>
            <a:ext cx="312738" cy="438150"/>
          </a:xfrm>
          <a:custGeom>
            <a:avLst/>
            <a:gdLst>
              <a:gd name="T0" fmla="*/ 418641 w 418641"/>
              <a:gd name="T1" fmla="*/ 308472 h 583894"/>
              <a:gd name="T2" fmla="*/ 0 w 418641"/>
              <a:gd name="T3" fmla="*/ 583894 h 583894"/>
              <a:gd name="T4" fmla="*/ 77118 w 418641"/>
              <a:gd name="T5" fmla="*/ 0 h 583894"/>
              <a:gd name="T6" fmla="*/ 418641 w 418641"/>
              <a:gd name="T7" fmla="*/ 308472 h 583894"/>
              <a:gd name="T8" fmla="*/ 0 60000 65536"/>
              <a:gd name="T9" fmla="*/ 0 60000 65536"/>
              <a:gd name="T10" fmla="*/ 0 60000 65536"/>
              <a:gd name="T11" fmla="*/ 0 60000 65536"/>
              <a:gd name="T12" fmla="*/ 0 w 418641"/>
              <a:gd name="T13" fmla="*/ 0 h 583894"/>
              <a:gd name="T14" fmla="*/ 418641 w 418641"/>
              <a:gd name="T15" fmla="*/ 583894 h 583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8641" h="583894">
                <a:moveTo>
                  <a:pt x="418641" y="308472"/>
                </a:moveTo>
                <a:lnTo>
                  <a:pt x="0" y="583894"/>
                </a:lnTo>
                <a:lnTo>
                  <a:pt x="77118" y="0"/>
                </a:lnTo>
                <a:lnTo>
                  <a:pt x="418641" y="308472"/>
                </a:lnTo>
                <a:close/>
              </a:path>
            </a:pathLst>
          </a:custGeom>
          <a:solidFill>
            <a:srgbClr val="D920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4" name="任意多边形 9"/>
          <p:cNvSpPr>
            <a:spLocks noChangeArrowheads="1"/>
          </p:cNvSpPr>
          <p:nvPr userDrawn="1"/>
        </p:nvSpPr>
        <p:spPr bwMode="auto">
          <a:xfrm>
            <a:off x="-57150" y="2338388"/>
            <a:ext cx="965200" cy="412750"/>
          </a:xfrm>
          <a:custGeom>
            <a:avLst/>
            <a:gdLst>
              <a:gd name="T0" fmla="*/ 22034 w 1288973"/>
              <a:gd name="T1" fmla="*/ 88135 h 550844"/>
              <a:gd name="T2" fmla="*/ 1288973 w 1288973"/>
              <a:gd name="T3" fmla="*/ 0 h 550844"/>
              <a:gd name="T4" fmla="*/ 0 w 1288973"/>
              <a:gd name="T5" fmla="*/ 550844 h 550844"/>
              <a:gd name="T6" fmla="*/ 22034 w 1288973"/>
              <a:gd name="T7" fmla="*/ 88135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550844"/>
              <a:gd name="T14" fmla="*/ 1288973 w 1288973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550844">
                <a:moveTo>
                  <a:pt x="22034" y="88135"/>
                </a:moveTo>
                <a:lnTo>
                  <a:pt x="1288973" y="0"/>
                </a:lnTo>
                <a:lnTo>
                  <a:pt x="0" y="550844"/>
                </a:lnTo>
                <a:lnTo>
                  <a:pt x="22034" y="88135"/>
                </a:lnTo>
                <a:close/>
              </a:path>
            </a:pathLst>
          </a:custGeom>
          <a:solidFill>
            <a:srgbClr val="3911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5" name="任意多边形 10"/>
          <p:cNvSpPr>
            <a:spLocks noChangeArrowheads="1"/>
          </p:cNvSpPr>
          <p:nvPr userDrawn="1"/>
        </p:nvSpPr>
        <p:spPr bwMode="auto">
          <a:xfrm>
            <a:off x="-7938" y="2330450"/>
            <a:ext cx="884238" cy="552450"/>
          </a:xfrm>
          <a:custGeom>
            <a:avLst/>
            <a:gdLst>
              <a:gd name="T0" fmla="*/ 1178805 w 1178805"/>
              <a:gd name="T1" fmla="*/ 0 h 738131"/>
              <a:gd name="T2" fmla="*/ 859316 w 1178805"/>
              <a:gd name="T3" fmla="*/ 661013 h 738131"/>
              <a:gd name="T4" fmla="*/ 11017 w 1178805"/>
              <a:gd name="T5" fmla="*/ 738131 h 738131"/>
              <a:gd name="T6" fmla="*/ 0 w 1178805"/>
              <a:gd name="T7" fmla="*/ 528810 h 738131"/>
              <a:gd name="T8" fmla="*/ 1178805 w 1178805"/>
              <a:gd name="T9" fmla="*/ 0 h 7381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8805"/>
              <a:gd name="T16" fmla="*/ 0 h 738131"/>
              <a:gd name="T17" fmla="*/ 1178805 w 1178805"/>
              <a:gd name="T18" fmla="*/ 738131 h 7381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8805" h="738131">
                <a:moveTo>
                  <a:pt x="1178805" y="0"/>
                </a:moveTo>
                <a:lnTo>
                  <a:pt x="859316" y="661013"/>
                </a:lnTo>
                <a:lnTo>
                  <a:pt x="11017" y="738131"/>
                </a:lnTo>
                <a:lnTo>
                  <a:pt x="0" y="528810"/>
                </a:lnTo>
                <a:lnTo>
                  <a:pt x="1178805" y="0"/>
                </a:lnTo>
                <a:close/>
              </a:path>
            </a:pathLst>
          </a:custGeom>
          <a:solidFill>
            <a:srgbClr val="660C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6" name="任意多边形 11"/>
          <p:cNvSpPr>
            <a:spLocks noChangeArrowheads="1"/>
          </p:cNvSpPr>
          <p:nvPr userDrawn="1"/>
        </p:nvSpPr>
        <p:spPr bwMode="auto">
          <a:xfrm>
            <a:off x="-57150" y="2825750"/>
            <a:ext cx="701675" cy="669925"/>
          </a:xfrm>
          <a:custGeom>
            <a:avLst/>
            <a:gdLst>
              <a:gd name="T0" fmla="*/ 44067 w 936433"/>
              <a:gd name="T1" fmla="*/ 55084 h 892366"/>
              <a:gd name="T2" fmla="*/ 936433 w 936433"/>
              <a:gd name="T3" fmla="*/ 0 h 892366"/>
              <a:gd name="T4" fmla="*/ 363556 w 936433"/>
              <a:gd name="T5" fmla="*/ 760163 h 892366"/>
              <a:gd name="T6" fmla="*/ 0 w 936433"/>
              <a:gd name="T7" fmla="*/ 892366 h 892366"/>
              <a:gd name="T8" fmla="*/ 44067 w 936433"/>
              <a:gd name="T9" fmla="*/ 55084 h 8923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36433"/>
              <a:gd name="T16" fmla="*/ 0 h 892366"/>
              <a:gd name="T17" fmla="*/ 936433 w 936433"/>
              <a:gd name="T18" fmla="*/ 892366 h 89236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36433" h="892366">
                <a:moveTo>
                  <a:pt x="44067" y="55084"/>
                </a:moveTo>
                <a:lnTo>
                  <a:pt x="936433" y="0"/>
                </a:lnTo>
                <a:lnTo>
                  <a:pt x="363556" y="760163"/>
                </a:lnTo>
                <a:lnTo>
                  <a:pt x="0" y="892366"/>
                </a:lnTo>
                <a:lnTo>
                  <a:pt x="44067" y="55084"/>
                </a:lnTo>
                <a:close/>
              </a:path>
            </a:pathLst>
          </a:custGeom>
          <a:solidFill>
            <a:srgbClr val="8215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7" name="任意多边形 13"/>
          <p:cNvSpPr>
            <a:spLocks noChangeArrowheads="1"/>
          </p:cNvSpPr>
          <p:nvPr userDrawn="1"/>
        </p:nvSpPr>
        <p:spPr bwMode="auto">
          <a:xfrm>
            <a:off x="198438" y="2784475"/>
            <a:ext cx="1189037" cy="628650"/>
          </a:xfrm>
          <a:custGeom>
            <a:avLst/>
            <a:gdLst>
              <a:gd name="T0" fmla="*/ 572877 w 1586429"/>
              <a:gd name="T1" fmla="*/ 66102 h 837282"/>
              <a:gd name="T2" fmla="*/ 1586429 w 1586429"/>
              <a:gd name="T3" fmla="*/ 0 h 837282"/>
              <a:gd name="T4" fmla="*/ 0 w 1586429"/>
              <a:gd name="T5" fmla="*/ 837282 h 837282"/>
              <a:gd name="T6" fmla="*/ 572877 w 1586429"/>
              <a:gd name="T7" fmla="*/ 66102 h 837282"/>
              <a:gd name="T8" fmla="*/ 0 60000 65536"/>
              <a:gd name="T9" fmla="*/ 0 60000 65536"/>
              <a:gd name="T10" fmla="*/ 0 60000 65536"/>
              <a:gd name="T11" fmla="*/ 0 60000 65536"/>
              <a:gd name="T12" fmla="*/ 0 w 1586429"/>
              <a:gd name="T13" fmla="*/ 0 h 837282"/>
              <a:gd name="T14" fmla="*/ 1586429 w 1586429"/>
              <a:gd name="T15" fmla="*/ 837282 h 83728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86429" h="837282">
                <a:moveTo>
                  <a:pt x="572877" y="66102"/>
                </a:moveTo>
                <a:lnTo>
                  <a:pt x="1586429" y="0"/>
                </a:lnTo>
                <a:lnTo>
                  <a:pt x="0" y="837282"/>
                </a:lnTo>
                <a:lnTo>
                  <a:pt x="572877" y="66102"/>
                </a:lnTo>
                <a:close/>
              </a:path>
            </a:pathLst>
          </a:custGeom>
          <a:solidFill>
            <a:srgbClr val="BC20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8" name="任意多边形 15"/>
          <p:cNvSpPr>
            <a:spLocks noChangeArrowheads="1"/>
          </p:cNvSpPr>
          <p:nvPr userDrawn="1"/>
        </p:nvSpPr>
        <p:spPr bwMode="auto">
          <a:xfrm>
            <a:off x="-320675" y="2786063"/>
            <a:ext cx="2586038" cy="950912"/>
          </a:xfrm>
          <a:custGeom>
            <a:avLst/>
            <a:gdLst>
              <a:gd name="T0" fmla="*/ 220338 w 3448280"/>
              <a:gd name="T1" fmla="*/ 980501 h 1255923"/>
              <a:gd name="T2" fmla="*/ 2258458 w 3448280"/>
              <a:gd name="T3" fmla="*/ 0 h 1255923"/>
              <a:gd name="T4" fmla="*/ 3448280 w 3448280"/>
              <a:gd name="T5" fmla="*/ 771181 h 1255923"/>
              <a:gd name="T6" fmla="*/ 0 w 3448280"/>
              <a:gd name="T7" fmla="*/ 1255923 h 1255923"/>
              <a:gd name="T8" fmla="*/ 220338 w 3448280"/>
              <a:gd name="T9" fmla="*/ 980501 h 12559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48280"/>
              <a:gd name="T16" fmla="*/ 0 h 1255923"/>
              <a:gd name="T17" fmla="*/ 3448280 w 3448280"/>
              <a:gd name="T18" fmla="*/ 1255923 h 125592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48280" h="1255923">
                <a:moveTo>
                  <a:pt x="220338" y="980501"/>
                </a:moveTo>
                <a:lnTo>
                  <a:pt x="2258458" y="0"/>
                </a:lnTo>
                <a:lnTo>
                  <a:pt x="3448280" y="771181"/>
                </a:lnTo>
                <a:lnTo>
                  <a:pt x="0" y="1255923"/>
                </a:lnTo>
                <a:lnTo>
                  <a:pt x="220338" y="980501"/>
                </a:lnTo>
                <a:close/>
              </a:path>
            </a:pathLst>
          </a:custGeom>
          <a:solidFill>
            <a:srgbClr val="CE21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9" name="任意多边形 17"/>
          <p:cNvSpPr>
            <a:spLocks noChangeArrowheads="1"/>
          </p:cNvSpPr>
          <p:nvPr userDrawn="1"/>
        </p:nvSpPr>
        <p:spPr bwMode="auto">
          <a:xfrm>
            <a:off x="1346200" y="2611438"/>
            <a:ext cx="942975" cy="784225"/>
          </a:xfrm>
          <a:custGeom>
            <a:avLst/>
            <a:gdLst>
              <a:gd name="T0" fmla="*/ 0 w 1255923"/>
              <a:gd name="T1" fmla="*/ 242371 h 1024569"/>
              <a:gd name="T2" fmla="*/ 705080 w 1255923"/>
              <a:gd name="T3" fmla="*/ 0 h 1024569"/>
              <a:gd name="T4" fmla="*/ 1255923 w 1255923"/>
              <a:gd name="T5" fmla="*/ 1024569 h 1024569"/>
              <a:gd name="T6" fmla="*/ 0 w 1255923"/>
              <a:gd name="T7" fmla="*/ 242371 h 1024569"/>
              <a:gd name="T8" fmla="*/ 0 60000 65536"/>
              <a:gd name="T9" fmla="*/ 0 60000 65536"/>
              <a:gd name="T10" fmla="*/ 0 60000 65536"/>
              <a:gd name="T11" fmla="*/ 0 60000 65536"/>
              <a:gd name="T12" fmla="*/ 0 w 1255923"/>
              <a:gd name="T13" fmla="*/ 0 h 1024569"/>
              <a:gd name="T14" fmla="*/ 1255923 w 1255923"/>
              <a:gd name="T15" fmla="*/ 1024569 h 10245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55923" h="1024569">
                <a:moveTo>
                  <a:pt x="0" y="242371"/>
                </a:moveTo>
                <a:lnTo>
                  <a:pt x="705080" y="0"/>
                </a:lnTo>
                <a:lnTo>
                  <a:pt x="1255923" y="1024569"/>
                </a:lnTo>
                <a:lnTo>
                  <a:pt x="0" y="242371"/>
                </a:lnTo>
                <a:close/>
              </a:path>
            </a:pathLst>
          </a:custGeom>
          <a:solidFill>
            <a:srgbClr val="D11F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0" name="任意多边形 18"/>
          <p:cNvSpPr>
            <a:spLocks noChangeArrowheads="1"/>
          </p:cNvSpPr>
          <p:nvPr userDrawn="1"/>
        </p:nvSpPr>
        <p:spPr bwMode="auto">
          <a:xfrm>
            <a:off x="1214438" y="2635250"/>
            <a:ext cx="644525" cy="165100"/>
          </a:xfrm>
          <a:custGeom>
            <a:avLst/>
            <a:gdLst>
              <a:gd name="T0" fmla="*/ 0 w 859315"/>
              <a:gd name="T1" fmla="*/ 11017 h 253388"/>
              <a:gd name="T2" fmla="*/ 859315 w 859315"/>
              <a:gd name="T3" fmla="*/ 0 h 253388"/>
              <a:gd name="T4" fmla="*/ 220337 w 859315"/>
              <a:gd name="T5" fmla="*/ 253388 h 253388"/>
              <a:gd name="T6" fmla="*/ 0 w 859315"/>
              <a:gd name="T7" fmla="*/ 11017 h 253388"/>
              <a:gd name="T8" fmla="*/ 0 60000 65536"/>
              <a:gd name="T9" fmla="*/ 0 60000 65536"/>
              <a:gd name="T10" fmla="*/ 0 60000 65536"/>
              <a:gd name="T11" fmla="*/ 0 60000 65536"/>
              <a:gd name="T12" fmla="*/ 0 w 859315"/>
              <a:gd name="T13" fmla="*/ 0 h 253388"/>
              <a:gd name="T14" fmla="*/ 859315 w 859315"/>
              <a:gd name="T15" fmla="*/ 253388 h 2533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9315" h="253388">
                <a:moveTo>
                  <a:pt x="0" y="11017"/>
                </a:moveTo>
                <a:lnTo>
                  <a:pt x="859315" y="0"/>
                </a:lnTo>
                <a:lnTo>
                  <a:pt x="220337" y="253388"/>
                </a:lnTo>
                <a:lnTo>
                  <a:pt x="0" y="11017"/>
                </a:lnTo>
                <a:close/>
              </a:path>
            </a:pathLst>
          </a:custGeom>
          <a:solidFill>
            <a:srgbClr val="34110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" name="任意多边形 19"/>
          <p:cNvSpPr>
            <a:spLocks noChangeArrowheads="1"/>
          </p:cNvSpPr>
          <p:nvPr userDrawn="1"/>
        </p:nvSpPr>
        <p:spPr bwMode="auto">
          <a:xfrm>
            <a:off x="1222375" y="2420938"/>
            <a:ext cx="661988" cy="231775"/>
          </a:xfrm>
          <a:custGeom>
            <a:avLst/>
            <a:gdLst>
              <a:gd name="T0" fmla="*/ 0 w 881350"/>
              <a:gd name="T1" fmla="*/ 297456 h 308473"/>
              <a:gd name="T2" fmla="*/ 881350 w 881350"/>
              <a:gd name="T3" fmla="*/ 0 h 308473"/>
              <a:gd name="T4" fmla="*/ 837282 w 881350"/>
              <a:gd name="T5" fmla="*/ 308473 h 308473"/>
              <a:gd name="T6" fmla="*/ 0 w 881350"/>
              <a:gd name="T7" fmla="*/ 297456 h 308473"/>
              <a:gd name="T8" fmla="*/ 0 60000 65536"/>
              <a:gd name="T9" fmla="*/ 0 60000 65536"/>
              <a:gd name="T10" fmla="*/ 0 60000 65536"/>
              <a:gd name="T11" fmla="*/ 0 60000 65536"/>
              <a:gd name="T12" fmla="*/ 0 w 881350"/>
              <a:gd name="T13" fmla="*/ 0 h 308473"/>
              <a:gd name="T14" fmla="*/ 881350 w 881350"/>
              <a:gd name="T15" fmla="*/ 308473 h 3084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81350" h="308473">
                <a:moveTo>
                  <a:pt x="0" y="297456"/>
                </a:moveTo>
                <a:lnTo>
                  <a:pt x="881350" y="0"/>
                </a:lnTo>
                <a:lnTo>
                  <a:pt x="837282" y="308473"/>
                </a:lnTo>
                <a:lnTo>
                  <a:pt x="0" y="297456"/>
                </a:lnTo>
                <a:close/>
              </a:path>
            </a:pathLst>
          </a:custGeom>
          <a:solidFill>
            <a:srgbClr val="A61E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2" name="任意多边形 21"/>
          <p:cNvSpPr>
            <a:spLocks noChangeArrowheads="1"/>
          </p:cNvSpPr>
          <p:nvPr userDrawn="1"/>
        </p:nvSpPr>
        <p:spPr bwMode="auto">
          <a:xfrm>
            <a:off x="884238" y="2189163"/>
            <a:ext cx="355600" cy="479425"/>
          </a:xfrm>
          <a:custGeom>
            <a:avLst/>
            <a:gdLst>
              <a:gd name="T0" fmla="*/ 0 w 473725"/>
              <a:gd name="T1" fmla="*/ 187287 h 638978"/>
              <a:gd name="T2" fmla="*/ 451691 w 473725"/>
              <a:gd name="T3" fmla="*/ 0 h 638978"/>
              <a:gd name="T4" fmla="*/ 473725 w 473725"/>
              <a:gd name="T5" fmla="*/ 638978 h 638978"/>
              <a:gd name="T6" fmla="*/ 0 w 473725"/>
              <a:gd name="T7" fmla="*/ 187287 h 63897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5"/>
              <a:gd name="T13" fmla="*/ 0 h 638978"/>
              <a:gd name="T14" fmla="*/ 473725 w 473725"/>
              <a:gd name="T15" fmla="*/ 638978 h 6389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5" h="638978">
                <a:moveTo>
                  <a:pt x="0" y="187287"/>
                </a:moveTo>
                <a:lnTo>
                  <a:pt x="451691" y="0"/>
                </a:lnTo>
                <a:lnTo>
                  <a:pt x="473725" y="638978"/>
                </a:lnTo>
                <a:lnTo>
                  <a:pt x="0" y="187287"/>
                </a:lnTo>
                <a:close/>
              </a:path>
            </a:pathLst>
          </a:custGeom>
          <a:solidFill>
            <a:srgbClr val="BD20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3" name="任意多边形 22"/>
          <p:cNvSpPr>
            <a:spLocks noChangeArrowheads="1"/>
          </p:cNvSpPr>
          <p:nvPr userDrawn="1"/>
        </p:nvSpPr>
        <p:spPr bwMode="auto">
          <a:xfrm>
            <a:off x="858838" y="1314450"/>
            <a:ext cx="355600" cy="1031875"/>
          </a:xfrm>
          <a:custGeom>
            <a:avLst/>
            <a:gdLst>
              <a:gd name="T0" fmla="*/ 319489 w 473726"/>
              <a:gd name="T1" fmla="*/ 0 h 1377108"/>
              <a:gd name="T2" fmla="*/ 473726 w 473726"/>
              <a:gd name="T3" fmla="*/ 1244906 h 1377108"/>
              <a:gd name="T4" fmla="*/ 0 w 473726"/>
              <a:gd name="T5" fmla="*/ 1377108 h 1377108"/>
              <a:gd name="T6" fmla="*/ 319489 w 473726"/>
              <a:gd name="T7" fmla="*/ 0 h 137710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6"/>
              <a:gd name="T13" fmla="*/ 0 h 1377108"/>
              <a:gd name="T14" fmla="*/ 473726 w 473726"/>
              <a:gd name="T15" fmla="*/ 1377108 h 13771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6" h="1377108">
                <a:moveTo>
                  <a:pt x="319489" y="0"/>
                </a:moveTo>
                <a:lnTo>
                  <a:pt x="473726" y="1244906"/>
                </a:lnTo>
                <a:lnTo>
                  <a:pt x="0" y="1377108"/>
                </a:lnTo>
                <a:lnTo>
                  <a:pt x="319489" y="0"/>
                </a:lnTo>
                <a:close/>
              </a:path>
            </a:pathLst>
          </a:custGeom>
          <a:solidFill>
            <a:srgbClr val="F17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4" name="任意多边形 24"/>
          <p:cNvSpPr>
            <a:spLocks noChangeArrowheads="1"/>
          </p:cNvSpPr>
          <p:nvPr userDrawn="1"/>
        </p:nvSpPr>
        <p:spPr bwMode="auto">
          <a:xfrm>
            <a:off x="1090613" y="1330325"/>
            <a:ext cx="347662" cy="982663"/>
          </a:xfrm>
          <a:custGeom>
            <a:avLst/>
            <a:gdLst>
              <a:gd name="T0" fmla="*/ 0 w 451692"/>
              <a:gd name="T1" fmla="*/ 0 h 1233889"/>
              <a:gd name="T2" fmla="*/ 451692 w 451692"/>
              <a:gd name="T3" fmla="*/ 352539 h 1233889"/>
              <a:gd name="T4" fmla="*/ 165253 w 451692"/>
              <a:gd name="T5" fmla="*/ 1233889 h 1233889"/>
              <a:gd name="T6" fmla="*/ 0 w 451692"/>
              <a:gd name="T7" fmla="*/ 0 h 1233889"/>
              <a:gd name="T8" fmla="*/ 0 60000 65536"/>
              <a:gd name="T9" fmla="*/ 0 60000 65536"/>
              <a:gd name="T10" fmla="*/ 0 60000 65536"/>
              <a:gd name="T11" fmla="*/ 0 60000 65536"/>
              <a:gd name="T12" fmla="*/ 0 w 451692"/>
              <a:gd name="T13" fmla="*/ 0 h 1233889"/>
              <a:gd name="T14" fmla="*/ 451692 w 451692"/>
              <a:gd name="T15" fmla="*/ 1233889 h 12338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1692" h="1233889">
                <a:moveTo>
                  <a:pt x="0" y="0"/>
                </a:moveTo>
                <a:lnTo>
                  <a:pt x="451692" y="352539"/>
                </a:lnTo>
                <a:lnTo>
                  <a:pt x="165253" y="1233889"/>
                </a:lnTo>
                <a:lnTo>
                  <a:pt x="0" y="0"/>
                </a:lnTo>
                <a:close/>
              </a:path>
            </a:pathLst>
          </a:custGeom>
          <a:solidFill>
            <a:srgbClr val="E925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5" name="任意多边形 25"/>
          <p:cNvSpPr>
            <a:spLocks noChangeArrowheads="1"/>
          </p:cNvSpPr>
          <p:nvPr userDrawn="1"/>
        </p:nvSpPr>
        <p:spPr bwMode="auto">
          <a:xfrm>
            <a:off x="1231900" y="1593850"/>
            <a:ext cx="635000" cy="603250"/>
          </a:xfrm>
          <a:custGeom>
            <a:avLst/>
            <a:gdLst>
              <a:gd name="T0" fmla="*/ 275422 w 848299"/>
              <a:gd name="T1" fmla="*/ 0 h 804232"/>
              <a:gd name="T2" fmla="*/ 848299 w 848299"/>
              <a:gd name="T3" fmla="*/ 407625 h 804232"/>
              <a:gd name="T4" fmla="*/ 0 w 848299"/>
              <a:gd name="T5" fmla="*/ 804232 h 804232"/>
              <a:gd name="T6" fmla="*/ 275422 w 848299"/>
              <a:gd name="T7" fmla="*/ 0 h 804232"/>
              <a:gd name="T8" fmla="*/ 0 60000 65536"/>
              <a:gd name="T9" fmla="*/ 0 60000 65536"/>
              <a:gd name="T10" fmla="*/ 0 60000 65536"/>
              <a:gd name="T11" fmla="*/ 0 60000 65536"/>
              <a:gd name="T12" fmla="*/ 0 w 848299"/>
              <a:gd name="T13" fmla="*/ 0 h 804232"/>
              <a:gd name="T14" fmla="*/ 848299 w 848299"/>
              <a:gd name="T15" fmla="*/ 804232 h 8042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8299" h="804232">
                <a:moveTo>
                  <a:pt x="275422" y="0"/>
                </a:moveTo>
                <a:lnTo>
                  <a:pt x="848299" y="407625"/>
                </a:lnTo>
                <a:lnTo>
                  <a:pt x="0" y="804232"/>
                </a:lnTo>
                <a:lnTo>
                  <a:pt x="275422" y="0"/>
                </a:lnTo>
                <a:close/>
              </a:path>
            </a:pathLst>
          </a:custGeom>
          <a:solidFill>
            <a:srgbClr val="C920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6" name="任意多边形 27"/>
          <p:cNvSpPr>
            <a:spLocks noChangeArrowheads="1"/>
          </p:cNvSpPr>
          <p:nvPr userDrawn="1"/>
        </p:nvSpPr>
        <p:spPr bwMode="auto">
          <a:xfrm>
            <a:off x="1222375" y="2206625"/>
            <a:ext cx="223838" cy="438150"/>
          </a:xfrm>
          <a:custGeom>
            <a:avLst/>
            <a:gdLst>
              <a:gd name="T0" fmla="*/ 0 w 297456"/>
              <a:gd name="T1" fmla="*/ 0 h 583894"/>
              <a:gd name="T2" fmla="*/ 297456 w 297456"/>
              <a:gd name="T3" fmla="*/ 242371 h 583894"/>
              <a:gd name="T4" fmla="*/ 0 w 297456"/>
              <a:gd name="T5" fmla="*/ 583894 h 583894"/>
              <a:gd name="T6" fmla="*/ 0 w 297456"/>
              <a:gd name="T7" fmla="*/ 0 h 583894"/>
              <a:gd name="T8" fmla="*/ 0 60000 65536"/>
              <a:gd name="T9" fmla="*/ 0 60000 65536"/>
              <a:gd name="T10" fmla="*/ 0 60000 65536"/>
              <a:gd name="T11" fmla="*/ 0 60000 65536"/>
              <a:gd name="T12" fmla="*/ 0 w 297456"/>
              <a:gd name="T13" fmla="*/ 0 h 583894"/>
              <a:gd name="T14" fmla="*/ 297456 w 297456"/>
              <a:gd name="T15" fmla="*/ 583894 h 583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7456" h="583894">
                <a:moveTo>
                  <a:pt x="0" y="0"/>
                </a:moveTo>
                <a:lnTo>
                  <a:pt x="297456" y="242371"/>
                </a:lnTo>
                <a:lnTo>
                  <a:pt x="0" y="583894"/>
                </a:lnTo>
                <a:lnTo>
                  <a:pt x="0" y="0"/>
                </a:lnTo>
                <a:close/>
              </a:path>
            </a:pathLst>
          </a:custGeom>
          <a:solidFill>
            <a:srgbClr val="5F0B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7" name="任意多边形 32"/>
          <p:cNvSpPr>
            <a:spLocks noChangeArrowheads="1"/>
          </p:cNvSpPr>
          <p:nvPr userDrawn="1"/>
        </p:nvSpPr>
        <p:spPr bwMode="auto">
          <a:xfrm>
            <a:off x="1420813" y="1593850"/>
            <a:ext cx="900112" cy="736600"/>
          </a:xfrm>
          <a:custGeom>
            <a:avLst/>
            <a:gdLst>
              <a:gd name="T0" fmla="*/ 0 w 1134738"/>
              <a:gd name="T1" fmla="*/ 0 h 881350"/>
              <a:gd name="T2" fmla="*/ 1134738 w 1134738"/>
              <a:gd name="T3" fmla="*/ 881350 h 881350"/>
              <a:gd name="T4" fmla="*/ 627962 w 1134738"/>
              <a:gd name="T5" fmla="*/ 165253 h 881350"/>
              <a:gd name="T6" fmla="*/ 0 w 1134738"/>
              <a:gd name="T7" fmla="*/ 0 h 881350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881350"/>
              <a:gd name="T14" fmla="*/ 1134738 w 1134738"/>
              <a:gd name="T15" fmla="*/ 881350 h 881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881350">
                <a:moveTo>
                  <a:pt x="0" y="0"/>
                </a:moveTo>
                <a:lnTo>
                  <a:pt x="1134738" y="881350"/>
                </a:lnTo>
                <a:lnTo>
                  <a:pt x="627962" y="165253"/>
                </a:lnTo>
                <a:lnTo>
                  <a:pt x="0" y="0"/>
                </a:lnTo>
                <a:close/>
              </a:path>
            </a:pathLst>
          </a:custGeom>
          <a:solidFill>
            <a:srgbClr val="EA2E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8" name="任意多边形 33"/>
          <p:cNvSpPr>
            <a:spLocks noChangeArrowheads="1"/>
          </p:cNvSpPr>
          <p:nvPr userDrawn="1"/>
        </p:nvSpPr>
        <p:spPr bwMode="auto">
          <a:xfrm>
            <a:off x="1866900" y="1949450"/>
            <a:ext cx="388938" cy="447675"/>
          </a:xfrm>
          <a:custGeom>
            <a:avLst/>
            <a:gdLst>
              <a:gd name="T0" fmla="*/ 517793 w 517793"/>
              <a:gd name="T1" fmla="*/ 418641 h 594911"/>
              <a:gd name="T2" fmla="*/ 0 w 517793"/>
              <a:gd name="T3" fmla="*/ 594911 h 594911"/>
              <a:gd name="T4" fmla="*/ 11017 w 517793"/>
              <a:gd name="T5" fmla="*/ 0 h 594911"/>
              <a:gd name="T6" fmla="*/ 517793 w 517793"/>
              <a:gd name="T7" fmla="*/ 418641 h 594911"/>
              <a:gd name="T8" fmla="*/ 0 60000 65536"/>
              <a:gd name="T9" fmla="*/ 0 60000 65536"/>
              <a:gd name="T10" fmla="*/ 0 60000 65536"/>
              <a:gd name="T11" fmla="*/ 0 60000 65536"/>
              <a:gd name="T12" fmla="*/ 0 w 517793"/>
              <a:gd name="T13" fmla="*/ 0 h 594911"/>
              <a:gd name="T14" fmla="*/ 517793 w 517793"/>
              <a:gd name="T15" fmla="*/ 594911 h 594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7793" h="594911">
                <a:moveTo>
                  <a:pt x="517793" y="418641"/>
                </a:moveTo>
                <a:lnTo>
                  <a:pt x="0" y="594911"/>
                </a:lnTo>
                <a:lnTo>
                  <a:pt x="11017" y="0"/>
                </a:lnTo>
                <a:lnTo>
                  <a:pt x="517793" y="418641"/>
                </a:lnTo>
                <a:close/>
              </a:path>
            </a:pathLst>
          </a:custGeom>
          <a:solidFill>
            <a:srgbClr val="C41F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9" name="任意多边形 37"/>
          <p:cNvSpPr>
            <a:spLocks noChangeArrowheads="1"/>
          </p:cNvSpPr>
          <p:nvPr userDrawn="1"/>
        </p:nvSpPr>
        <p:spPr bwMode="auto">
          <a:xfrm>
            <a:off x="1454150" y="1273175"/>
            <a:ext cx="933450" cy="461963"/>
          </a:xfrm>
          <a:custGeom>
            <a:avLst/>
            <a:gdLst>
              <a:gd name="T0" fmla="*/ 0 w 1244906"/>
              <a:gd name="T1" fmla="*/ 418641 h 572878"/>
              <a:gd name="T2" fmla="*/ 1244906 w 1244906"/>
              <a:gd name="T3" fmla="*/ 0 h 572878"/>
              <a:gd name="T4" fmla="*/ 561861 w 1244906"/>
              <a:gd name="T5" fmla="*/ 572878 h 572878"/>
              <a:gd name="T6" fmla="*/ 0 w 1244906"/>
              <a:gd name="T7" fmla="*/ 418641 h 572878"/>
              <a:gd name="T8" fmla="*/ 0 60000 65536"/>
              <a:gd name="T9" fmla="*/ 0 60000 65536"/>
              <a:gd name="T10" fmla="*/ 0 60000 65536"/>
              <a:gd name="T11" fmla="*/ 0 60000 65536"/>
              <a:gd name="T12" fmla="*/ 0 w 1244906"/>
              <a:gd name="T13" fmla="*/ 0 h 572878"/>
              <a:gd name="T14" fmla="*/ 1244906 w 1244906"/>
              <a:gd name="T15" fmla="*/ 572878 h 5728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4906" h="572878">
                <a:moveTo>
                  <a:pt x="0" y="418641"/>
                </a:moveTo>
                <a:lnTo>
                  <a:pt x="1244906" y="0"/>
                </a:lnTo>
                <a:lnTo>
                  <a:pt x="561861" y="572878"/>
                </a:lnTo>
                <a:lnTo>
                  <a:pt x="0" y="418641"/>
                </a:lnTo>
                <a:close/>
              </a:path>
            </a:pathLst>
          </a:custGeom>
          <a:solidFill>
            <a:srgbClr val="F26F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0" name="任意多边形 41"/>
          <p:cNvSpPr>
            <a:spLocks noChangeArrowheads="1"/>
          </p:cNvSpPr>
          <p:nvPr userDrawn="1"/>
        </p:nvSpPr>
        <p:spPr bwMode="auto">
          <a:xfrm>
            <a:off x="2263775" y="1585913"/>
            <a:ext cx="900113" cy="669925"/>
          </a:xfrm>
          <a:custGeom>
            <a:avLst/>
            <a:gdLst>
              <a:gd name="T0" fmla="*/ 176269 w 1200838"/>
              <a:gd name="T1" fmla="*/ 0 h 892366"/>
              <a:gd name="T2" fmla="*/ 0 w 1200838"/>
              <a:gd name="T3" fmla="*/ 892366 h 892366"/>
              <a:gd name="T4" fmla="*/ 1200838 w 1200838"/>
              <a:gd name="T5" fmla="*/ 154236 h 892366"/>
              <a:gd name="T6" fmla="*/ 176269 w 1200838"/>
              <a:gd name="T7" fmla="*/ 0 h 892366"/>
              <a:gd name="T8" fmla="*/ 0 60000 65536"/>
              <a:gd name="T9" fmla="*/ 0 60000 65536"/>
              <a:gd name="T10" fmla="*/ 0 60000 65536"/>
              <a:gd name="T11" fmla="*/ 0 60000 65536"/>
              <a:gd name="T12" fmla="*/ 0 w 1200838"/>
              <a:gd name="T13" fmla="*/ 0 h 892366"/>
              <a:gd name="T14" fmla="*/ 1200838 w 1200838"/>
              <a:gd name="T15" fmla="*/ 892366 h 8923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838" h="892366">
                <a:moveTo>
                  <a:pt x="176269" y="0"/>
                </a:moveTo>
                <a:lnTo>
                  <a:pt x="0" y="892366"/>
                </a:lnTo>
                <a:lnTo>
                  <a:pt x="1200838" y="154236"/>
                </a:lnTo>
                <a:lnTo>
                  <a:pt x="176269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" name="任意多边形 42"/>
          <p:cNvSpPr>
            <a:spLocks noChangeArrowheads="1"/>
          </p:cNvSpPr>
          <p:nvPr userDrawn="1"/>
        </p:nvSpPr>
        <p:spPr bwMode="auto">
          <a:xfrm>
            <a:off x="1892300" y="1644650"/>
            <a:ext cx="495300" cy="603250"/>
          </a:xfrm>
          <a:custGeom>
            <a:avLst/>
            <a:gdLst>
              <a:gd name="T0" fmla="*/ 0 w 661012"/>
              <a:gd name="T1" fmla="*/ 110168 h 804231"/>
              <a:gd name="T2" fmla="*/ 661012 w 661012"/>
              <a:gd name="T3" fmla="*/ 0 h 804231"/>
              <a:gd name="T4" fmla="*/ 495759 w 661012"/>
              <a:gd name="T5" fmla="*/ 804231 h 804231"/>
              <a:gd name="T6" fmla="*/ 0 w 661012"/>
              <a:gd name="T7" fmla="*/ 110168 h 804231"/>
              <a:gd name="T8" fmla="*/ 0 60000 65536"/>
              <a:gd name="T9" fmla="*/ 0 60000 65536"/>
              <a:gd name="T10" fmla="*/ 0 60000 65536"/>
              <a:gd name="T11" fmla="*/ 0 60000 65536"/>
              <a:gd name="T12" fmla="*/ 0 w 661012"/>
              <a:gd name="T13" fmla="*/ 0 h 804231"/>
              <a:gd name="T14" fmla="*/ 661012 w 661012"/>
              <a:gd name="T15" fmla="*/ 804231 h 804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61012" h="804231">
                <a:moveTo>
                  <a:pt x="0" y="110168"/>
                </a:moveTo>
                <a:lnTo>
                  <a:pt x="661012" y="0"/>
                </a:lnTo>
                <a:lnTo>
                  <a:pt x="495759" y="804231"/>
                </a:lnTo>
                <a:lnTo>
                  <a:pt x="0" y="110168"/>
                </a:lnTo>
                <a:close/>
              </a:path>
            </a:pathLst>
          </a:custGeom>
          <a:solidFill>
            <a:srgbClr val="F259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2" name="任意多边形 43"/>
          <p:cNvSpPr>
            <a:spLocks noChangeArrowheads="1"/>
          </p:cNvSpPr>
          <p:nvPr userDrawn="1"/>
        </p:nvSpPr>
        <p:spPr bwMode="auto">
          <a:xfrm>
            <a:off x="2279650" y="1676400"/>
            <a:ext cx="901700" cy="571500"/>
          </a:xfrm>
          <a:custGeom>
            <a:avLst/>
            <a:gdLst>
              <a:gd name="T0" fmla="*/ 1134737 w 1134737"/>
              <a:gd name="T1" fmla="*/ 0 h 672029"/>
              <a:gd name="T2" fmla="*/ 1046602 w 1134737"/>
              <a:gd name="T3" fmla="*/ 374573 h 672029"/>
              <a:gd name="T4" fmla="*/ 0 w 1134737"/>
              <a:gd name="T5" fmla="*/ 672029 h 672029"/>
              <a:gd name="T6" fmla="*/ 1134737 w 1134737"/>
              <a:gd name="T7" fmla="*/ 0 h 672029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7"/>
              <a:gd name="T13" fmla="*/ 0 h 672029"/>
              <a:gd name="T14" fmla="*/ 1134737 w 1134737"/>
              <a:gd name="T15" fmla="*/ 672029 h 6720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7" h="672029">
                <a:moveTo>
                  <a:pt x="1134737" y="0"/>
                </a:moveTo>
                <a:lnTo>
                  <a:pt x="1046602" y="374573"/>
                </a:lnTo>
                <a:lnTo>
                  <a:pt x="0" y="672029"/>
                </a:lnTo>
                <a:lnTo>
                  <a:pt x="1134737" y="0"/>
                </a:lnTo>
                <a:close/>
              </a:path>
            </a:pathLst>
          </a:custGeom>
          <a:solidFill>
            <a:srgbClr val="270C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3" name="任意多边形 45"/>
          <p:cNvSpPr>
            <a:spLocks noChangeArrowheads="1"/>
          </p:cNvSpPr>
          <p:nvPr userDrawn="1"/>
        </p:nvSpPr>
        <p:spPr bwMode="auto">
          <a:xfrm>
            <a:off x="3173413" y="1476375"/>
            <a:ext cx="982662" cy="231775"/>
          </a:xfrm>
          <a:custGeom>
            <a:avLst/>
            <a:gdLst>
              <a:gd name="T0" fmla="*/ 0 w 1311007"/>
              <a:gd name="T1" fmla="*/ 264405 h 264405"/>
              <a:gd name="T2" fmla="*/ 462709 w 1311007"/>
              <a:gd name="T3" fmla="*/ 0 h 264405"/>
              <a:gd name="T4" fmla="*/ 1311007 w 1311007"/>
              <a:gd name="T5" fmla="*/ 220337 h 264405"/>
              <a:gd name="T6" fmla="*/ 0 w 1311007"/>
              <a:gd name="T7" fmla="*/ 264405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1311007"/>
              <a:gd name="T13" fmla="*/ 0 h 264405"/>
              <a:gd name="T14" fmla="*/ 1311007 w 1311007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11007" h="264405">
                <a:moveTo>
                  <a:pt x="0" y="264405"/>
                </a:moveTo>
                <a:lnTo>
                  <a:pt x="462709" y="0"/>
                </a:lnTo>
                <a:lnTo>
                  <a:pt x="1311007" y="220337"/>
                </a:lnTo>
                <a:lnTo>
                  <a:pt x="0" y="264405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4" name="任意多边形 49"/>
          <p:cNvSpPr>
            <a:spLocks noChangeArrowheads="1"/>
          </p:cNvSpPr>
          <p:nvPr userDrawn="1"/>
        </p:nvSpPr>
        <p:spPr bwMode="auto">
          <a:xfrm>
            <a:off x="2263775" y="2065338"/>
            <a:ext cx="958850" cy="223837"/>
          </a:xfrm>
          <a:custGeom>
            <a:avLst/>
            <a:gdLst>
              <a:gd name="T0" fmla="*/ 0 w 1277956"/>
              <a:gd name="T1" fmla="*/ 220337 h 286438"/>
              <a:gd name="T2" fmla="*/ 572877 w 1277956"/>
              <a:gd name="T3" fmla="*/ 286438 h 286438"/>
              <a:gd name="T4" fmla="*/ 1277956 w 1277956"/>
              <a:gd name="T5" fmla="*/ 0 h 286438"/>
              <a:gd name="T6" fmla="*/ 0 w 1277956"/>
              <a:gd name="T7" fmla="*/ 220337 h 286438"/>
              <a:gd name="T8" fmla="*/ 0 60000 65536"/>
              <a:gd name="T9" fmla="*/ 0 60000 65536"/>
              <a:gd name="T10" fmla="*/ 0 60000 65536"/>
              <a:gd name="T11" fmla="*/ 0 60000 65536"/>
              <a:gd name="T12" fmla="*/ 0 w 1277956"/>
              <a:gd name="T13" fmla="*/ 0 h 286438"/>
              <a:gd name="T14" fmla="*/ 1277956 w 1277956"/>
              <a:gd name="T15" fmla="*/ 286438 h 2864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77956" h="286438">
                <a:moveTo>
                  <a:pt x="0" y="220337"/>
                </a:moveTo>
                <a:lnTo>
                  <a:pt x="572877" y="286438"/>
                </a:lnTo>
                <a:lnTo>
                  <a:pt x="1277956" y="0"/>
                </a:lnTo>
                <a:lnTo>
                  <a:pt x="0" y="220337"/>
                </a:lnTo>
                <a:close/>
              </a:path>
            </a:pathLst>
          </a:custGeom>
          <a:solidFill>
            <a:srgbClr val="F3A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5" name="任意多边形 51"/>
          <p:cNvSpPr>
            <a:spLocks noChangeArrowheads="1"/>
          </p:cNvSpPr>
          <p:nvPr userDrawn="1"/>
        </p:nvSpPr>
        <p:spPr bwMode="auto">
          <a:xfrm>
            <a:off x="2255838" y="2279650"/>
            <a:ext cx="768350" cy="1092200"/>
          </a:xfrm>
          <a:custGeom>
            <a:avLst/>
            <a:gdLst>
              <a:gd name="T0" fmla="*/ 561860 w 1002534"/>
              <a:gd name="T1" fmla="*/ 0 h 1454227"/>
              <a:gd name="T2" fmla="*/ 1002534 w 1002534"/>
              <a:gd name="T3" fmla="*/ 66101 h 1454227"/>
              <a:gd name="T4" fmla="*/ 0 w 1002534"/>
              <a:gd name="T5" fmla="*/ 1454227 h 1454227"/>
              <a:gd name="T6" fmla="*/ 561860 w 1002534"/>
              <a:gd name="T7" fmla="*/ 0 h 1454227"/>
              <a:gd name="T8" fmla="*/ 0 60000 65536"/>
              <a:gd name="T9" fmla="*/ 0 60000 65536"/>
              <a:gd name="T10" fmla="*/ 0 60000 65536"/>
              <a:gd name="T11" fmla="*/ 0 60000 65536"/>
              <a:gd name="T12" fmla="*/ 0 w 1002534"/>
              <a:gd name="T13" fmla="*/ 0 h 1454227"/>
              <a:gd name="T14" fmla="*/ 1002534 w 1002534"/>
              <a:gd name="T15" fmla="*/ 1454227 h 14542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2534" h="1454227">
                <a:moveTo>
                  <a:pt x="561860" y="0"/>
                </a:moveTo>
                <a:lnTo>
                  <a:pt x="1002534" y="66101"/>
                </a:lnTo>
                <a:lnTo>
                  <a:pt x="0" y="1454227"/>
                </a:lnTo>
                <a:lnTo>
                  <a:pt x="561860" y="0"/>
                </a:lnTo>
                <a:close/>
              </a:path>
            </a:pathLst>
          </a:custGeom>
          <a:solidFill>
            <a:srgbClr val="F159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6" name="任意多边形 52"/>
          <p:cNvSpPr>
            <a:spLocks noChangeArrowheads="1"/>
          </p:cNvSpPr>
          <p:nvPr userDrawn="1"/>
        </p:nvSpPr>
        <p:spPr bwMode="auto">
          <a:xfrm>
            <a:off x="2247900" y="2330450"/>
            <a:ext cx="1354138" cy="1057275"/>
          </a:xfrm>
          <a:custGeom>
            <a:avLst/>
            <a:gdLst>
              <a:gd name="T0" fmla="*/ 1013552 w 1817783"/>
              <a:gd name="T1" fmla="*/ 0 h 1443209"/>
              <a:gd name="T2" fmla="*/ 1817783 w 1817783"/>
              <a:gd name="T3" fmla="*/ 132202 h 1443209"/>
              <a:gd name="T4" fmla="*/ 0 w 1817783"/>
              <a:gd name="T5" fmla="*/ 1443209 h 1443209"/>
              <a:gd name="T6" fmla="*/ 1013552 w 1817783"/>
              <a:gd name="T7" fmla="*/ 0 h 1443209"/>
              <a:gd name="T8" fmla="*/ 0 60000 65536"/>
              <a:gd name="T9" fmla="*/ 0 60000 65536"/>
              <a:gd name="T10" fmla="*/ 0 60000 65536"/>
              <a:gd name="T11" fmla="*/ 0 60000 65536"/>
              <a:gd name="T12" fmla="*/ 0 w 1817783"/>
              <a:gd name="T13" fmla="*/ 0 h 1443209"/>
              <a:gd name="T14" fmla="*/ 1817783 w 1817783"/>
              <a:gd name="T15" fmla="*/ 1443209 h 14432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17783" h="1443209">
                <a:moveTo>
                  <a:pt x="1013552" y="0"/>
                </a:moveTo>
                <a:lnTo>
                  <a:pt x="1817783" y="132202"/>
                </a:lnTo>
                <a:lnTo>
                  <a:pt x="0" y="1443209"/>
                </a:lnTo>
                <a:lnTo>
                  <a:pt x="1013552" y="0"/>
                </a:lnTo>
                <a:close/>
              </a:path>
            </a:pathLst>
          </a:custGeom>
          <a:solidFill>
            <a:srgbClr val="128B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7" name="任意多边形 57"/>
          <p:cNvSpPr>
            <a:spLocks noChangeArrowheads="1"/>
          </p:cNvSpPr>
          <p:nvPr userDrawn="1"/>
        </p:nvSpPr>
        <p:spPr bwMode="auto">
          <a:xfrm>
            <a:off x="3106738" y="2413000"/>
            <a:ext cx="1023937" cy="355600"/>
          </a:xfrm>
          <a:custGeom>
            <a:avLst/>
            <a:gdLst>
              <a:gd name="T0" fmla="*/ 638978 w 1366092"/>
              <a:gd name="T1" fmla="*/ 0 h 473726"/>
              <a:gd name="T2" fmla="*/ 0 w 1366092"/>
              <a:gd name="T3" fmla="*/ 473726 h 473726"/>
              <a:gd name="T4" fmla="*/ 1366092 w 1366092"/>
              <a:gd name="T5" fmla="*/ 121186 h 473726"/>
              <a:gd name="T6" fmla="*/ 638978 w 1366092"/>
              <a:gd name="T7" fmla="*/ 0 h 473726"/>
              <a:gd name="T8" fmla="*/ 0 60000 65536"/>
              <a:gd name="T9" fmla="*/ 0 60000 65536"/>
              <a:gd name="T10" fmla="*/ 0 60000 65536"/>
              <a:gd name="T11" fmla="*/ 0 60000 65536"/>
              <a:gd name="T12" fmla="*/ 0 w 1366092"/>
              <a:gd name="T13" fmla="*/ 0 h 473726"/>
              <a:gd name="T14" fmla="*/ 1366092 w 1366092"/>
              <a:gd name="T15" fmla="*/ 473726 h 4737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66092" h="473726">
                <a:moveTo>
                  <a:pt x="638978" y="0"/>
                </a:moveTo>
                <a:lnTo>
                  <a:pt x="0" y="473726"/>
                </a:lnTo>
                <a:lnTo>
                  <a:pt x="1366092" y="121186"/>
                </a:lnTo>
                <a:lnTo>
                  <a:pt x="638978" y="0"/>
                </a:lnTo>
                <a:close/>
              </a:path>
            </a:pathLst>
          </a:custGeom>
          <a:solidFill>
            <a:srgbClr val="15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8" name="任意多边形 59"/>
          <p:cNvSpPr>
            <a:spLocks noChangeArrowheads="1"/>
          </p:cNvSpPr>
          <p:nvPr userDrawn="1"/>
        </p:nvSpPr>
        <p:spPr bwMode="auto">
          <a:xfrm>
            <a:off x="3106738" y="2759075"/>
            <a:ext cx="925512" cy="265113"/>
          </a:xfrm>
          <a:custGeom>
            <a:avLst/>
            <a:gdLst>
              <a:gd name="T0" fmla="*/ 0 w 1233889"/>
              <a:gd name="T1" fmla="*/ 0 h 352540"/>
              <a:gd name="T2" fmla="*/ 947451 w 1233889"/>
              <a:gd name="T3" fmla="*/ 352540 h 352540"/>
              <a:gd name="T4" fmla="*/ 1233889 w 1233889"/>
              <a:gd name="T5" fmla="*/ 44068 h 352540"/>
              <a:gd name="T6" fmla="*/ 0 w 1233889"/>
              <a:gd name="T7" fmla="*/ 0 h 352540"/>
              <a:gd name="T8" fmla="*/ 0 60000 65536"/>
              <a:gd name="T9" fmla="*/ 0 60000 65536"/>
              <a:gd name="T10" fmla="*/ 0 60000 65536"/>
              <a:gd name="T11" fmla="*/ 0 60000 65536"/>
              <a:gd name="T12" fmla="*/ 0 w 1233889"/>
              <a:gd name="T13" fmla="*/ 0 h 352540"/>
              <a:gd name="T14" fmla="*/ 1233889 w 1233889"/>
              <a:gd name="T15" fmla="*/ 352540 h 3525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33889" h="352540">
                <a:moveTo>
                  <a:pt x="0" y="0"/>
                </a:moveTo>
                <a:lnTo>
                  <a:pt x="947451" y="352540"/>
                </a:lnTo>
                <a:lnTo>
                  <a:pt x="1233889" y="44068"/>
                </a:lnTo>
                <a:lnTo>
                  <a:pt x="0" y="0"/>
                </a:lnTo>
                <a:close/>
              </a:path>
            </a:pathLst>
          </a:custGeom>
          <a:solidFill>
            <a:srgbClr val="155D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9" name="任意多边形 60"/>
          <p:cNvSpPr>
            <a:spLocks noChangeArrowheads="1"/>
          </p:cNvSpPr>
          <p:nvPr userDrawn="1"/>
        </p:nvSpPr>
        <p:spPr bwMode="auto">
          <a:xfrm>
            <a:off x="3883025" y="2495550"/>
            <a:ext cx="288925" cy="619125"/>
          </a:xfrm>
          <a:custGeom>
            <a:avLst/>
            <a:gdLst>
              <a:gd name="T0" fmla="*/ 0 w 385590"/>
              <a:gd name="T1" fmla="*/ 99152 h 826265"/>
              <a:gd name="T2" fmla="*/ 363556 w 385590"/>
              <a:gd name="T3" fmla="*/ 826265 h 826265"/>
              <a:gd name="T4" fmla="*/ 385590 w 385590"/>
              <a:gd name="T5" fmla="*/ 0 h 826265"/>
              <a:gd name="T6" fmla="*/ 0 w 385590"/>
              <a:gd name="T7" fmla="*/ 99152 h 826265"/>
              <a:gd name="T8" fmla="*/ 0 60000 65536"/>
              <a:gd name="T9" fmla="*/ 0 60000 65536"/>
              <a:gd name="T10" fmla="*/ 0 60000 65536"/>
              <a:gd name="T11" fmla="*/ 0 60000 65536"/>
              <a:gd name="T12" fmla="*/ 0 w 385590"/>
              <a:gd name="T13" fmla="*/ 0 h 826265"/>
              <a:gd name="T14" fmla="*/ 385590 w 385590"/>
              <a:gd name="T15" fmla="*/ 826265 h 8262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5590" h="826265">
                <a:moveTo>
                  <a:pt x="0" y="99152"/>
                </a:moveTo>
                <a:lnTo>
                  <a:pt x="363556" y="826265"/>
                </a:lnTo>
                <a:lnTo>
                  <a:pt x="385590" y="0"/>
                </a:lnTo>
                <a:lnTo>
                  <a:pt x="0" y="99152"/>
                </a:lnTo>
                <a:close/>
              </a:path>
            </a:pathLst>
          </a:custGeom>
          <a:solidFill>
            <a:srgbClr val="0FB4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0" name="任意多边形 62"/>
          <p:cNvSpPr>
            <a:spLocks noChangeArrowheads="1"/>
          </p:cNvSpPr>
          <p:nvPr userDrawn="1"/>
        </p:nvSpPr>
        <p:spPr bwMode="auto">
          <a:xfrm>
            <a:off x="4148138" y="2487613"/>
            <a:ext cx="188912" cy="636587"/>
          </a:xfrm>
          <a:custGeom>
            <a:avLst/>
            <a:gdLst>
              <a:gd name="T0" fmla="*/ 22034 w 253388"/>
              <a:gd name="T1" fmla="*/ 0 h 848299"/>
              <a:gd name="T2" fmla="*/ 0 w 253388"/>
              <a:gd name="T3" fmla="*/ 848299 h 848299"/>
              <a:gd name="T4" fmla="*/ 253388 w 253388"/>
              <a:gd name="T5" fmla="*/ 539827 h 848299"/>
              <a:gd name="T6" fmla="*/ 22034 w 253388"/>
              <a:gd name="T7" fmla="*/ 0 h 848299"/>
              <a:gd name="T8" fmla="*/ 0 60000 65536"/>
              <a:gd name="T9" fmla="*/ 0 60000 65536"/>
              <a:gd name="T10" fmla="*/ 0 60000 65536"/>
              <a:gd name="T11" fmla="*/ 0 60000 65536"/>
              <a:gd name="T12" fmla="*/ 0 w 253388"/>
              <a:gd name="T13" fmla="*/ 0 h 848299"/>
              <a:gd name="T14" fmla="*/ 253388 w 253388"/>
              <a:gd name="T15" fmla="*/ 848299 h 84829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3388" h="848299">
                <a:moveTo>
                  <a:pt x="22034" y="0"/>
                </a:moveTo>
                <a:lnTo>
                  <a:pt x="0" y="848299"/>
                </a:lnTo>
                <a:lnTo>
                  <a:pt x="253388" y="539827"/>
                </a:lnTo>
                <a:lnTo>
                  <a:pt x="22034" y="0"/>
                </a:lnTo>
                <a:close/>
              </a:path>
            </a:pathLst>
          </a:custGeom>
          <a:solidFill>
            <a:srgbClr val="0973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" name="任意多边形 63"/>
          <p:cNvSpPr>
            <a:spLocks noChangeArrowheads="1"/>
          </p:cNvSpPr>
          <p:nvPr userDrawn="1"/>
        </p:nvSpPr>
        <p:spPr bwMode="auto">
          <a:xfrm>
            <a:off x="4171950" y="2495550"/>
            <a:ext cx="488950" cy="412750"/>
          </a:xfrm>
          <a:custGeom>
            <a:avLst/>
            <a:gdLst>
              <a:gd name="T0" fmla="*/ 0 w 649995"/>
              <a:gd name="T1" fmla="*/ 0 h 550843"/>
              <a:gd name="T2" fmla="*/ 209320 w 649995"/>
              <a:gd name="T3" fmla="*/ 550843 h 550843"/>
              <a:gd name="T4" fmla="*/ 649995 w 649995"/>
              <a:gd name="T5" fmla="*/ 88135 h 550843"/>
              <a:gd name="T6" fmla="*/ 0 w 649995"/>
              <a:gd name="T7" fmla="*/ 0 h 550843"/>
              <a:gd name="T8" fmla="*/ 0 60000 65536"/>
              <a:gd name="T9" fmla="*/ 0 60000 65536"/>
              <a:gd name="T10" fmla="*/ 0 60000 65536"/>
              <a:gd name="T11" fmla="*/ 0 60000 65536"/>
              <a:gd name="T12" fmla="*/ 0 w 649995"/>
              <a:gd name="T13" fmla="*/ 0 h 550843"/>
              <a:gd name="T14" fmla="*/ 649995 w 649995"/>
              <a:gd name="T15" fmla="*/ 550843 h 5508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9995" h="550843">
                <a:moveTo>
                  <a:pt x="0" y="0"/>
                </a:moveTo>
                <a:lnTo>
                  <a:pt x="209320" y="550843"/>
                </a:lnTo>
                <a:lnTo>
                  <a:pt x="649995" y="88135"/>
                </a:lnTo>
                <a:lnTo>
                  <a:pt x="0" y="0"/>
                </a:lnTo>
                <a:close/>
              </a:path>
            </a:pathLst>
          </a:custGeom>
          <a:solidFill>
            <a:srgbClr val="13B1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" name="任意多边形 64"/>
          <p:cNvSpPr>
            <a:spLocks noChangeArrowheads="1"/>
          </p:cNvSpPr>
          <p:nvPr userDrawn="1"/>
        </p:nvSpPr>
        <p:spPr bwMode="auto">
          <a:xfrm>
            <a:off x="4346575" y="2552700"/>
            <a:ext cx="1073150" cy="322263"/>
          </a:xfrm>
          <a:custGeom>
            <a:avLst/>
            <a:gdLst>
              <a:gd name="T0" fmla="*/ 0 w 1432193"/>
              <a:gd name="T1" fmla="*/ 429658 h 429658"/>
              <a:gd name="T2" fmla="*/ 1432193 w 1432193"/>
              <a:gd name="T3" fmla="*/ 297455 h 429658"/>
              <a:gd name="T4" fmla="*/ 429658 w 1432193"/>
              <a:gd name="T5" fmla="*/ 0 h 429658"/>
              <a:gd name="T6" fmla="*/ 0 w 1432193"/>
              <a:gd name="T7" fmla="*/ 429658 h 429658"/>
              <a:gd name="T8" fmla="*/ 0 60000 65536"/>
              <a:gd name="T9" fmla="*/ 0 60000 65536"/>
              <a:gd name="T10" fmla="*/ 0 60000 65536"/>
              <a:gd name="T11" fmla="*/ 0 60000 65536"/>
              <a:gd name="T12" fmla="*/ 0 w 1432193"/>
              <a:gd name="T13" fmla="*/ 0 h 429658"/>
              <a:gd name="T14" fmla="*/ 1432193 w 1432193"/>
              <a:gd name="T15" fmla="*/ 429658 h 4296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2193" h="429658">
                <a:moveTo>
                  <a:pt x="0" y="429658"/>
                </a:moveTo>
                <a:lnTo>
                  <a:pt x="1432193" y="297455"/>
                </a:lnTo>
                <a:lnTo>
                  <a:pt x="429658" y="0"/>
                </a:lnTo>
                <a:lnTo>
                  <a:pt x="0" y="429658"/>
                </a:lnTo>
                <a:close/>
              </a:path>
            </a:pathLst>
          </a:custGeom>
          <a:solidFill>
            <a:srgbClr val="0E78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3" name="任意多边形 68"/>
          <p:cNvSpPr>
            <a:spLocks noChangeArrowheads="1"/>
          </p:cNvSpPr>
          <p:nvPr userDrawn="1"/>
        </p:nvSpPr>
        <p:spPr bwMode="auto">
          <a:xfrm>
            <a:off x="4568825" y="2817813"/>
            <a:ext cx="373063" cy="115887"/>
          </a:xfrm>
          <a:custGeom>
            <a:avLst/>
            <a:gdLst>
              <a:gd name="T0" fmla="*/ 0 w 495759"/>
              <a:gd name="T1" fmla="*/ 22034 h 154237"/>
              <a:gd name="T2" fmla="*/ 88135 w 495759"/>
              <a:gd name="T3" fmla="*/ 154237 h 154237"/>
              <a:gd name="T4" fmla="*/ 495759 w 495759"/>
              <a:gd name="T5" fmla="*/ 0 h 154237"/>
              <a:gd name="T6" fmla="*/ 0 w 495759"/>
              <a:gd name="T7" fmla="*/ 22034 h 154237"/>
              <a:gd name="T8" fmla="*/ 0 60000 65536"/>
              <a:gd name="T9" fmla="*/ 0 60000 65536"/>
              <a:gd name="T10" fmla="*/ 0 60000 65536"/>
              <a:gd name="T11" fmla="*/ 0 60000 65536"/>
              <a:gd name="T12" fmla="*/ 0 w 495759"/>
              <a:gd name="T13" fmla="*/ 0 h 154237"/>
              <a:gd name="T14" fmla="*/ 495759 w 495759"/>
              <a:gd name="T15" fmla="*/ 154237 h 1542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759" h="154237">
                <a:moveTo>
                  <a:pt x="0" y="22034"/>
                </a:moveTo>
                <a:lnTo>
                  <a:pt x="88135" y="154237"/>
                </a:lnTo>
                <a:lnTo>
                  <a:pt x="495759" y="0"/>
                </a:lnTo>
                <a:lnTo>
                  <a:pt x="0" y="22034"/>
                </a:lnTo>
                <a:close/>
              </a:path>
            </a:pathLst>
          </a:custGeom>
          <a:solidFill>
            <a:srgbClr val="24B2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4" name="任意多边形 73"/>
          <p:cNvSpPr>
            <a:spLocks noChangeArrowheads="1"/>
          </p:cNvSpPr>
          <p:nvPr userDrawn="1"/>
        </p:nvSpPr>
        <p:spPr bwMode="auto">
          <a:xfrm>
            <a:off x="3479800" y="1116013"/>
            <a:ext cx="669925" cy="561975"/>
          </a:xfrm>
          <a:custGeom>
            <a:avLst/>
            <a:gdLst>
              <a:gd name="T0" fmla="*/ 77118 w 892366"/>
              <a:gd name="T1" fmla="*/ 0 h 749147"/>
              <a:gd name="T2" fmla="*/ 892366 w 892366"/>
              <a:gd name="T3" fmla="*/ 749147 h 749147"/>
              <a:gd name="T4" fmla="*/ 0 w 892366"/>
              <a:gd name="T5" fmla="*/ 528810 h 749147"/>
              <a:gd name="T6" fmla="*/ 77118 w 892366"/>
              <a:gd name="T7" fmla="*/ 0 h 749147"/>
              <a:gd name="T8" fmla="*/ 0 60000 65536"/>
              <a:gd name="T9" fmla="*/ 0 60000 65536"/>
              <a:gd name="T10" fmla="*/ 0 60000 65536"/>
              <a:gd name="T11" fmla="*/ 0 60000 65536"/>
              <a:gd name="T12" fmla="*/ 0 w 892366"/>
              <a:gd name="T13" fmla="*/ 0 h 749147"/>
              <a:gd name="T14" fmla="*/ 892366 w 892366"/>
              <a:gd name="T15" fmla="*/ 749147 h 7491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92366" h="749147">
                <a:moveTo>
                  <a:pt x="77118" y="0"/>
                </a:moveTo>
                <a:lnTo>
                  <a:pt x="892366" y="749147"/>
                </a:lnTo>
                <a:lnTo>
                  <a:pt x="0" y="528810"/>
                </a:lnTo>
                <a:lnTo>
                  <a:pt x="77118" y="0"/>
                </a:lnTo>
                <a:close/>
              </a:path>
            </a:pathLst>
          </a:custGeom>
          <a:solidFill>
            <a:srgbClr val="1AA8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5" name="任意多边形 83"/>
          <p:cNvSpPr>
            <a:spLocks noChangeArrowheads="1"/>
          </p:cNvSpPr>
          <p:nvPr userDrawn="1"/>
        </p:nvSpPr>
        <p:spPr bwMode="auto">
          <a:xfrm>
            <a:off x="5370513" y="1165225"/>
            <a:ext cx="396875" cy="619125"/>
          </a:xfrm>
          <a:custGeom>
            <a:avLst/>
            <a:gdLst>
              <a:gd name="T0" fmla="*/ 495759 w 495759"/>
              <a:gd name="T1" fmla="*/ 0 h 793214"/>
              <a:gd name="T2" fmla="*/ 88135 w 495759"/>
              <a:gd name="T3" fmla="*/ 793214 h 793214"/>
              <a:gd name="T4" fmla="*/ 0 w 495759"/>
              <a:gd name="T5" fmla="*/ 462708 h 793214"/>
              <a:gd name="T6" fmla="*/ 495759 w 495759"/>
              <a:gd name="T7" fmla="*/ 0 h 793214"/>
              <a:gd name="T8" fmla="*/ 0 60000 65536"/>
              <a:gd name="T9" fmla="*/ 0 60000 65536"/>
              <a:gd name="T10" fmla="*/ 0 60000 65536"/>
              <a:gd name="T11" fmla="*/ 0 60000 65536"/>
              <a:gd name="T12" fmla="*/ 0 w 495759"/>
              <a:gd name="T13" fmla="*/ 0 h 793214"/>
              <a:gd name="T14" fmla="*/ 495759 w 495759"/>
              <a:gd name="T15" fmla="*/ 793214 h 7932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759" h="793214">
                <a:moveTo>
                  <a:pt x="495759" y="0"/>
                </a:moveTo>
                <a:lnTo>
                  <a:pt x="88135" y="793214"/>
                </a:lnTo>
                <a:lnTo>
                  <a:pt x="0" y="462708"/>
                </a:lnTo>
                <a:lnTo>
                  <a:pt x="495759" y="0"/>
                </a:lnTo>
                <a:close/>
              </a:path>
            </a:pathLst>
          </a:custGeom>
          <a:solidFill>
            <a:srgbClr val="4910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6" name="任意多边形 84"/>
          <p:cNvSpPr>
            <a:spLocks noChangeArrowheads="1"/>
          </p:cNvSpPr>
          <p:nvPr userDrawn="1"/>
        </p:nvSpPr>
        <p:spPr bwMode="auto">
          <a:xfrm>
            <a:off x="4651375" y="1768475"/>
            <a:ext cx="512763" cy="355600"/>
          </a:xfrm>
          <a:custGeom>
            <a:avLst/>
            <a:gdLst>
              <a:gd name="T0" fmla="*/ 0 w 683046"/>
              <a:gd name="T1" fmla="*/ 0 h 473725"/>
              <a:gd name="T2" fmla="*/ 683046 w 683046"/>
              <a:gd name="T3" fmla="*/ 0 h 473725"/>
              <a:gd name="T4" fmla="*/ 440675 w 683046"/>
              <a:gd name="T5" fmla="*/ 473725 h 473725"/>
              <a:gd name="T6" fmla="*/ 0 w 683046"/>
              <a:gd name="T7" fmla="*/ 0 h 473725"/>
              <a:gd name="T8" fmla="*/ 0 60000 65536"/>
              <a:gd name="T9" fmla="*/ 0 60000 65536"/>
              <a:gd name="T10" fmla="*/ 0 60000 65536"/>
              <a:gd name="T11" fmla="*/ 0 60000 65536"/>
              <a:gd name="T12" fmla="*/ 0 w 683046"/>
              <a:gd name="T13" fmla="*/ 0 h 473725"/>
              <a:gd name="T14" fmla="*/ 683046 w 683046"/>
              <a:gd name="T15" fmla="*/ 473725 h 4737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3046" h="473725">
                <a:moveTo>
                  <a:pt x="0" y="0"/>
                </a:moveTo>
                <a:lnTo>
                  <a:pt x="683046" y="0"/>
                </a:lnTo>
                <a:lnTo>
                  <a:pt x="440675" y="473725"/>
                </a:lnTo>
                <a:lnTo>
                  <a:pt x="0" y="0"/>
                </a:lnTo>
                <a:close/>
              </a:path>
            </a:pathLst>
          </a:custGeom>
          <a:solidFill>
            <a:srgbClr val="19B9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7" name="任意多边形 86"/>
          <p:cNvSpPr>
            <a:spLocks noChangeArrowheads="1"/>
          </p:cNvSpPr>
          <p:nvPr userDrawn="1"/>
        </p:nvSpPr>
        <p:spPr bwMode="auto">
          <a:xfrm>
            <a:off x="4965700" y="1990725"/>
            <a:ext cx="528638" cy="703263"/>
          </a:xfrm>
          <a:custGeom>
            <a:avLst/>
            <a:gdLst>
              <a:gd name="T0" fmla="*/ 352540 w 705080"/>
              <a:gd name="T1" fmla="*/ 0 h 936434"/>
              <a:gd name="T2" fmla="*/ 705080 w 705080"/>
              <a:gd name="T3" fmla="*/ 936434 h 936434"/>
              <a:gd name="T4" fmla="*/ 0 w 705080"/>
              <a:gd name="T5" fmla="*/ 154236 h 936434"/>
              <a:gd name="T6" fmla="*/ 352540 w 705080"/>
              <a:gd name="T7" fmla="*/ 0 h 936434"/>
              <a:gd name="T8" fmla="*/ 0 60000 65536"/>
              <a:gd name="T9" fmla="*/ 0 60000 65536"/>
              <a:gd name="T10" fmla="*/ 0 60000 65536"/>
              <a:gd name="T11" fmla="*/ 0 60000 65536"/>
              <a:gd name="T12" fmla="*/ 0 w 705080"/>
              <a:gd name="T13" fmla="*/ 0 h 936434"/>
              <a:gd name="T14" fmla="*/ 705080 w 705080"/>
              <a:gd name="T15" fmla="*/ 936434 h 9364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05080" h="936434">
                <a:moveTo>
                  <a:pt x="352540" y="0"/>
                </a:moveTo>
                <a:lnTo>
                  <a:pt x="705080" y="936434"/>
                </a:lnTo>
                <a:lnTo>
                  <a:pt x="0" y="154236"/>
                </a:lnTo>
                <a:lnTo>
                  <a:pt x="352540" y="0"/>
                </a:lnTo>
                <a:close/>
              </a:path>
            </a:pathLst>
          </a:custGeom>
          <a:solidFill>
            <a:srgbClr val="1E79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8" name="任意多边形 87"/>
          <p:cNvSpPr>
            <a:spLocks noChangeArrowheads="1"/>
          </p:cNvSpPr>
          <p:nvPr userDrawn="1"/>
        </p:nvSpPr>
        <p:spPr bwMode="auto">
          <a:xfrm>
            <a:off x="5181600" y="1760538"/>
            <a:ext cx="263525" cy="230187"/>
          </a:xfrm>
          <a:custGeom>
            <a:avLst/>
            <a:gdLst>
              <a:gd name="T0" fmla="*/ 66101 w 352540"/>
              <a:gd name="T1" fmla="*/ 308472 h 308472"/>
              <a:gd name="T2" fmla="*/ 352540 w 352540"/>
              <a:gd name="T3" fmla="*/ 22034 h 308472"/>
              <a:gd name="T4" fmla="*/ 0 w 352540"/>
              <a:gd name="T5" fmla="*/ 0 h 308472"/>
              <a:gd name="T6" fmla="*/ 66101 w 352540"/>
              <a:gd name="T7" fmla="*/ 308472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352540"/>
              <a:gd name="T13" fmla="*/ 0 h 308472"/>
              <a:gd name="T14" fmla="*/ 352540 w 352540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2540" h="308472">
                <a:moveTo>
                  <a:pt x="66101" y="308472"/>
                </a:moveTo>
                <a:lnTo>
                  <a:pt x="352540" y="22034"/>
                </a:lnTo>
                <a:lnTo>
                  <a:pt x="0" y="0"/>
                </a:lnTo>
                <a:lnTo>
                  <a:pt x="66101" y="308472"/>
                </a:lnTo>
                <a:close/>
              </a:path>
            </a:pathLst>
          </a:custGeom>
          <a:solidFill>
            <a:srgbClr val="104F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9" name="任意多边形 88"/>
          <p:cNvSpPr>
            <a:spLocks noChangeArrowheads="1"/>
          </p:cNvSpPr>
          <p:nvPr userDrawn="1"/>
        </p:nvSpPr>
        <p:spPr bwMode="auto">
          <a:xfrm>
            <a:off x="5197475" y="1752600"/>
            <a:ext cx="884238" cy="244475"/>
          </a:xfrm>
          <a:custGeom>
            <a:avLst/>
            <a:gdLst>
              <a:gd name="T0" fmla="*/ 0 w 1178804"/>
              <a:gd name="T1" fmla="*/ 275421 h 275421"/>
              <a:gd name="T2" fmla="*/ 1178804 w 1178804"/>
              <a:gd name="T3" fmla="*/ 33050 h 275421"/>
              <a:gd name="T4" fmla="*/ 363556 w 1178804"/>
              <a:gd name="T5" fmla="*/ 0 h 275421"/>
              <a:gd name="T6" fmla="*/ 0 w 1178804"/>
              <a:gd name="T7" fmla="*/ 275421 h 275421"/>
              <a:gd name="T8" fmla="*/ 0 60000 65536"/>
              <a:gd name="T9" fmla="*/ 0 60000 65536"/>
              <a:gd name="T10" fmla="*/ 0 60000 65536"/>
              <a:gd name="T11" fmla="*/ 0 60000 65536"/>
              <a:gd name="T12" fmla="*/ 0 w 1178804"/>
              <a:gd name="T13" fmla="*/ 0 h 275421"/>
              <a:gd name="T14" fmla="*/ 1178804 w 1178804"/>
              <a:gd name="T15" fmla="*/ 275421 h 2754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8804" h="275421">
                <a:moveTo>
                  <a:pt x="0" y="275421"/>
                </a:moveTo>
                <a:lnTo>
                  <a:pt x="1178804" y="33050"/>
                </a:lnTo>
                <a:lnTo>
                  <a:pt x="363556" y="0"/>
                </a:lnTo>
                <a:lnTo>
                  <a:pt x="0" y="275421"/>
                </a:lnTo>
                <a:close/>
              </a:path>
            </a:pathLst>
          </a:custGeom>
          <a:solidFill>
            <a:srgbClr val="0B85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0" name="任意多边形 90"/>
          <p:cNvSpPr>
            <a:spLocks noChangeArrowheads="1"/>
          </p:cNvSpPr>
          <p:nvPr userDrawn="1"/>
        </p:nvSpPr>
        <p:spPr bwMode="auto">
          <a:xfrm>
            <a:off x="5411788" y="1776413"/>
            <a:ext cx="735012" cy="727075"/>
          </a:xfrm>
          <a:custGeom>
            <a:avLst/>
            <a:gdLst>
              <a:gd name="T0" fmla="*/ 903383 w 980501"/>
              <a:gd name="T1" fmla="*/ 0 h 969484"/>
              <a:gd name="T2" fmla="*/ 980501 w 980501"/>
              <a:gd name="T3" fmla="*/ 341522 h 969484"/>
              <a:gd name="T4" fmla="*/ 0 w 980501"/>
              <a:gd name="T5" fmla="*/ 969484 h 969484"/>
              <a:gd name="T6" fmla="*/ 903383 w 980501"/>
              <a:gd name="T7" fmla="*/ 0 h 969484"/>
              <a:gd name="T8" fmla="*/ 0 60000 65536"/>
              <a:gd name="T9" fmla="*/ 0 60000 65536"/>
              <a:gd name="T10" fmla="*/ 0 60000 65536"/>
              <a:gd name="T11" fmla="*/ 0 60000 65536"/>
              <a:gd name="T12" fmla="*/ 0 w 980501"/>
              <a:gd name="T13" fmla="*/ 0 h 969484"/>
              <a:gd name="T14" fmla="*/ 980501 w 980501"/>
              <a:gd name="T15" fmla="*/ 969484 h 9694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0501" h="969484">
                <a:moveTo>
                  <a:pt x="903383" y="0"/>
                </a:moveTo>
                <a:lnTo>
                  <a:pt x="980501" y="341522"/>
                </a:lnTo>
                <a:lnTo>
                  <a:pt x="0" y="969484"/>
                </a:lnTo>
                <a:lnTo>
                  <a:pt x="903383" y="0"/>
                </a:lnTo>
                <a:close/>
              </a:path>
            </a:pathLst>
          </a:custGeom>
          <a:solidFill>
            <a:srgbClr val="1478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1" name="任意多边形 91"/>
          <p:cNvSpPr>
            <a:spLocks noChangeArrowheads="1"/>
          </p:cNvSpPr>
          <p:nvPr userDrawn="1"/>
        </p:nvSpPr>
        <p:spPr bwMode="auto">
          <a:xfrm>
            <a:off x="5403850" y="2279650"/>
            <a:ext cx="347663" cy="414338"/>
          </a:xfrm>
          <a:custGeom>
            <a:avLst/>
            <a:gdLst>
              <a:gd name="T0" fmla="*/ 462708 w 462708"/>
              <a:gd name="T1" fmla="*/ 0 h 550843"/>
              <a:gd name="T2" fmla="*/ 110169 w 462708"/>
              <a:gd name="T3" fmla="*/ 550843 h 550843"/>
              <a:gd name="T4" fmla="*/ 0 w 462708"/>
              <a:gd name="T5" fmla="*/ 264405 h 550843"/>
              <a:gd name="T6" fmla="*/ 462708 w 462708"/>
              <a:gd name="T7" fmla="*/ 0 h 550843"/>
              <a:gd name="T8" fmla="*/ 0 60000 65536"/>
              <a:gd name="T9" fmla="*/ 0 60000 65536"/>
              <a:gd name="T10" fmla="*/ 0 60000 65536"/>
              <a:gd name="T11" fmla="*/ 0 60000 65536"/>
              <a:gd name="T12" fmla="*/ 0 w 462708"/>
              <a:gd name="T13" fmla="*/ 0 h 550843"/>
              <a:gd name="T14" fmla="*/ 462708 w 462708"/>
              <a:gd name="T15" fmla="*/ 550843 h 5508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2708" h="550843">
                <a:moveTo>
                  <a:pt x="462708" y="0"/>
                </a:moveTo>
                <a:lnTo>
                  <a:pt x="110169" y="550843"/>
                </a:lnTo>
                <a:lnTo>
                  <a:pt x="0" y="264405"/>
                </a:lnTo>
                <a:lnTo>
                  <a:pt x="462708" y="0"/>
                </a:lnTo>
                <a:close/>
              </a:path>
            </a:pathLst>
          </a:custGeom>
          <a:solidFill>
            <a:srgbClr val="1071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" name="任意多边形 92"/>
          <p:cNvSpPr>
            <a:spLocks noChangeArrowheads="1"/>
          </p:cNvSpPr>
          <p:nvPr userDrawn="1"/>
        </p:nvSpPr>
        <p:spPr bwMode="auto">
          <a:xfrm rot="21328923">
            <a:off x="5470525" y="2305050"/>
            <a:ext cx="271463" cy="381000"/>
          </a:xfrm>
          <a:custGeom>
            <a:avLst/>
            <a:gdLst>
              <a:gd name="T0" fmla="*/ 363556 w 363556"/>
              <a:gd name="T1" fmla="*/ 0 h 506776"/>
              <a:gd name="T2" fmla="*/ 319489 w 363556"/>
              <a:gd name="T3" fmla="*/ 231354 h 506776"/>
              <a:gd name="T4" fmla="*/ 0 w 363556"/>
              <a:gd name="T5" fmla="*/ 506776 h 506776"/>
              <a:gd name="T6" fmla="*/ 363556 w 363556"/>
              <a:gd name="T7" fmla="*/ 0 h 506776"/>
              <a:gd name="T8" fmla="*/ 0 60000 65536"/>
              <a:gd name="T9" fmla="*/ 0 60000 65536"/>
              <a:gd name="T10" fmla="*/ 0 60000 65536"/>
              <a:gd name="T11" fmla="*/ 0 60000 65536"/>
              <a:gd name="T12" fmla="*/ 0 w 363556"/>
              <a:gd name="T13" fmla="*/ 0 h 506776"/>
              <a:gd name="T14" fmla="*/ 363556 w 363556"/>
              <a:gd name="T15" fmla="*/ 506776 h 5067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3556" h="506776">
                <a:moveTo>
                  <a:pt x="363556" y="0"/>
                </a:moveTo>
                <a:lnTo>
                  <a:pt x="319489" y="231354"/>
                </a:lnTo>
                <a:lnTo>
                  <a:pt x="0" y="506776"/>
                </a:lnTo>
                <a:lnTo>
                  <a:pt x="363556" y="0"/>
                </a:lnTo>
                <a:close/>
              </a:path>
            </a:pathLst>
          </a:custGeom>
          <a:solidFill>
            <a:srgbClr val="1D99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3" name="任意多边形 94"/>
          <p:cNvSpPr>
            <a:spLocks noChangeArrowheads="1"/>
          </p:cNvSpPr>
          <p:nvPr userDrawn="1"/>
        </p:nvSpPr>
        <p:spPr bwMode="auto">
          <a:xfrm>
            <a:off x="4991100" y="296863"/>
            <a:ext cx="965200" cy="231775"/>
          </a:xfrm>
          <a:custGeom>
            <a:avLst/>
            <a:gdLst>
              <a:gd name="T0" fmla="*/ 0 w 1288973"/>
              <a:gd name="T1" fmla="*/ 308472 h 308472"/>
              <a:gd name="T2" fmla="*/ 1288973 w 1288973"/>
              <a:gd name="T3" fmla="*/ 0 h 308472"/>
              <a:gd name="T4" fmla="*/ 154236 w 1288973"/>
              <a:gd name="T5" fmla="*/ 11016 h 308472"/>
              <a:gd name="T6" fmla="*/ 0 w 1288973"/>
              <a:gd name="T7" fmla="*/ 308472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308472"/>
              <a:gd name="T14" fmla="*/ 1288973 w 1288973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308472">
                <a:moveTo>
                  <a:pt x="0" y="308472"/>
                </a:moveTo>
                <a:lnTo>
                  <a:pt x="1288973" y="0"/>
                </a:lnTo>
                <a:lnTo>
                  <a:pt x="154236" y="11016"/>
                </a:lnTo>
                <a:lnTo>
                  <a:pt x="0" y="308472"/>
                </a:lnTo>
                <a:close/>
              </a:path>
            </a:pathLst>
          </a:custGeom>
          <a:solidFill>
            <a:srgbClr val="21BD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4" name="任意多边形 95"/>
          <p:cNvSpPr>
            <a:spLocks noChangeArrowheads="1"/>
          </p:cNvSpPr>
          <p:nvPr userDrawn="1"/>
        </p:nvSpPr>
        <p:spPr bwMode="auto">
          <a:xfrm>
            <a:off x="5006975" y="430213"/>
            <a:ext cx="793750" cy="742950"/>
          </a:xfrm>
          <a:custGeom>
            <a:avLst/>
            <a:gdLst>
              <a:gd name="T0" fmla="*/ 0 w 1057619"/>
              <a:gd name="T1" fmla="*/ 121186 h 991518"/>
              <a:gd name="T2" fmla="*/ 440674 w 1057619"/>
              <a:gd name="T3" fmla="*/ 0 h 991518"/>
              <a:gd name="T4" fmla="*/ 1057619 w 1057619"/>
              <a:gd name="T5" fmla="*/ 991518 h 991518"/>
              <a:gd name="T6" fmla="*/ 0 w 1057619"/>
              <a:gd name="T7" fmla="*/ 121186 h 991518"/>
              <a:gd name="T8" fmla="*/ 0 60000 65536"/>
              <a:gd name="T9" fmla="*/ 0 60000 65536"/>
              <a:gd name="T10" fmla="*/ 0 60000 65536"/>
              <a:gd name="T11" fmla="*/ 0 60000 65536"/>
              <a:gd name="T12" fmla="*/ 0 w 1057619"/>
              <a:gd name="T13" fmla="*/ 0 h 991518"/>
              <a:gd name="T14" fmla="*/ 1057619 w 1057619"/>
              <a:gd name="T15" fmla="*/ 991518 h 99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7619" h="991518">
                <a:moveTo>
                  <a:pt x="0" y="121186"/>
                </a:moveTo>
                <a:lnTo>
                  <a:pt x="440674" y="0"/>
                </a:lnTo>
                <a:lnTo>
                  <a:pt x="1057619" y="991518"/>
                </a:lnTo>
                <a:lnTo>
                  <a:pt x="0" y="121186"/>
                </a:lnTo>
                <a:close/>
              </a:path>
            </a:pathLst>
          </a:custGeom>
          <a:solidFill>
            <a:srgbClr val="06AA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5" name="任意多边形 98"/>
          <p:cNvSpPr>
            <a:spLocks noChangeArrowheads="1"/>
          </p:cNvSpPr>
          <p:nvPr userDrawn="1"/>
        </p:nvSpPr>
        <p:spPr bwMode="auto">
          <a:xfrm>
            <a:off x="5767388" y="296863"/>
            <a:ext cx="1701800" cy="868362"/>
          </a:xfrm>
          <a:custGeom>
            <a:avLst/>
            <a:gdLst>
              <a:gd name="T0" fmla="*/ 286439 w 2269475"/>
              <a:gd name="T1" fmla="*/ 0 h 1156772"/>
              <a:gd name="T2" fmla="*/ 2269475 w 2269475"/>
              <a:gd name="T3" fmla="*/ 0 h 1156772"/>
              <a:gd name="T4" fmla="*/ 0 w 2269475"/>
              <a:gd name="T5" fmla="*/ 1156772 h 1156772"/>
              <a:gd name="T6" fmla="*/ 286439 w 2269475"/>
              <a:gd name="T7" fmla="*/ 0 h 1156772"/>
              <a:gd name="T8" fmla="*/ 0 60000 65536"/>
              <a:gd name="T9" fmla="*/ 0 60000 65536"/>
              <a:gd name="T10" fmla="*/ 0 60000 65536"/>
              <a:gd name="T11" fmla="*/ 0 60000 65536"/>
              <a:gd name="T12" fmla="*/ 0 w 2269475"/>
              <a:gd name="T13" fmla="*/ 0 h 1156772"/>
              <a:gd name="T14" fmla="*/ 2269475 w 2269475"/>
              <a:gd name="T15" fmla="*/ 1156772 h 11567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9475" h="1156772">
                <a:moveTo>
                  <a:pt x="286439" y="0"/>
                </a:moveTo>
                <a:lnTo>
                  <a:pt x="2269475" y="0"/>
                </a:lnTo>
                <a:lnTo>
                  <a:pt x="0" y="1156772"/>
                </a:lnTo>
                <a:lnTo>
                  <a:pt x="286439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6" name="任意多边形 99"/>
          <p:cNvSpPr>
            <a:spLocks noChangeArrowheads="1"/>
          </p:cNvSpPr>
          <p:nvPr userDrawn="1"/>
        </p:nvSpPr>
        <p:spPr bwMode="auto">
          <a:xfrm>
            <a:off x="5734050" y="280988"/>
            <a:ext cx="1709738" cy="900112"/>
          </a:xfrm>
          <a:custGeom>
            <a:avLst/>
            <a:gdLst>
              <a:gd name="T0" fmla="*/ 77118 w 2280492"/>
              <a:gd name="T1" fmla="*/ 1167788 h 1189822"/>
              <a:gd name="T2" fmla="*/ 771181 w 2280492"/>
              <a:gd name="T3" fmla="*/ 1090670 h 1189822"/>
              <a:gd name="T4" fmla="*/ 2280492 w 2280492"/>
              <a:gd name="T5" fmla="*/ 0 h 1189822"/>
              <a:gd name="T6" fmla="*/ 0 w 2280492"/>
              <a:gd name="T7" fmla="*/ 1189822 h 1189822"/>
              <a:gd name="T8" fmla="*/ 77118 w 2280492"/>
              <a:gd name="T9" fmla="*/ 1167788 h 11898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80492"/>
              <a:gd name="T16" fmla="*/ 0 h 1189822"/>
              <a:gd name="T17" fmla="*/ 2280492 w 2280492"/>
              <a:gd name="T18" fmla="*/ 1189822 h 11898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80492" h="1189822">
                <a:moveTo>
                  <a:pt x="77118" y="1167788"/>
                </a:moveTo>
                <a:lnTo>
                  <a:pt x="771181" y="1090670"/>
                </a:lnTo>
                <a:lnTo>
                  <a:pt x="2280492" y="0"/>
                </a:lnTo>
                <a:lnTo>
                  <a:pt x="0" y="1189822"/>
                </a:lnTo>
                <a:lnTo>
                  <a:pt x="77118" y="1167788"/>
                </a:lnTo>
                <a:close/>
              </a:path>
            </a:pathLst>
          </a:custGeom>
          <a:solidFill>
            <a:srgbClr val="0BA7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7" name="任意多边形 103"/>
          <p:cNvSpPr>
            <a:spLocks noChangeArrowheads="1"/>
          </p:cNvSpPr>
          <p:nvPr userDrawn="1"/>
        </p:nvSpPr>
        <p:spPr bwMode="auto">
          <a:xfrm>
            <a:off x="5437188" y="1438275"/>
            <a:ext cx="569912" cy="361950"/>
          </a:xfrm>
          <a:custGeom>
            <a:avLst/>
            <a:gdLst>
              <a:gd name="T0" fmla="*/ 176270 w 760164"/>
              <a:gd name="T1" fmla="*/ 88135 h 440675"/>
              <a:gd name="T2" fmla="*/ 760164 w 760164"/>
              <a:gd name="T3" fmla="*/ 0 h 440675"/>
              <a:gd name="T4" fmla="*/ 0 w 760164"/>
              <a:gd name="T5" fmla="*/ 440675 h 440675"/>
              <a:gd name="T6" fmla="*/ 176270 w 760164"/>
              <a:gd name="T7" fmla="*/ 88135 h 440675"/>
              <a:gd name="T8" fmla="*/ 0 60000 65536"/>
              <a:gd name="T9" fmla="*/ 0 60000 65536"/>
              <a:gd name="T10" fmla="*/ 0 60000 65536"/>
              <a:gd name="T11" fmla="*/ 0 60000 65536"/>
              <a:gd name="T12" fmla="*/ 0 w 760164"/>
              <a:gd name="T13" fmla="*/ 0 h 440675"/>
              <a:gd name="T14" fmla="*/ 760164 w 760164"/>
              <a:gd name="T15" fmla="*/ 440675 h 4406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0164" h="440675">
                <a:moveTo>
                  <a:pt x="176270" y="88135"/>
                </a:moveTo>
                <a:lnTo>
                  <a:pt x="760164" y="0"/>
                </a:lnTo>
                <a:lnTo>
                  <a:pt x="0" y="440675"/>
                </a:lnTo>
                <a:lnTo>
                  <a:pt x="176270" y="88135"/>
                </a:lnTo>
                <a:close/>
              </a:path>
            </a:pathLst>
          </a:custGeom>
          <a:solidFill>
            <a:srgbClr val="0A73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8" name="任意多边形 105"/>
          <p:cNvSpPr>
            <a:spLocks noChangeArrowheads="1"/>
          </p:cNvSpPr>
          <p:nvPr userDrawn="1"/>
        </p:nvSpPr>
        <p:spPr bwMode="auto">
          <a:xfrm>
            <a:off x="5445125" y="1627188"/>
            <a:ext cx="438150" cy="165100"/>
          </a:xfrm>
          <a:custGeom>
            <a:avLst/>
            <a:gdLst>
              <a:gd name="T0" fmla="*/ 0 w 583894"/>
              <a:gd name="T1" fmla="*/ 198304 h 220337"/>
              <a:gd name="T2" fmla="*/ 583894 w 583894"/>
              <a:gd name="T3" fmla="*/ 220337 h 220337"/>
              <a:gd name="T4" fmla="*/ 341522 w 583894"/>
              <a:gd name="T5" fmla="*/ 0 h 220337"/>
              <a:gd name="T6" fmla="*/ 0 w 583894"/>
              <a:gd name="T7" fmla="*/ 198304 h 220337"/>
              <a:gd name="T8" fmla="*/ 0 60000 65536"/>
              <a:gd name="T9" fmla="*/ 0 60000 65536"/>
              <a:gd name="T10" fmla="*/ 0 60000 65536"/>
              <a:gd name="T11" fmla="*/ 0 60000 65536"/>
              <a:gd name="T12" fmla="*/ 0 w 583894"/>
              <a:gd name="T13" fmla="*/ 0 h 220337"/>
              <a:gd name="T14" fmla="*/ 583894 w 583894"/>
              <a:gd name="T15" fmla="*/ 220337 h 2203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894" h="220337">
                <a:moveTo>
                  <a:pt x="0" y="198304"/>
                </a:moveTo>
                <a:lnTo>
                  <a:pt x="583894" y="220337"/>
                </a:lnTo>
                <a:lnTo>
                  <a:pt x="341522" y="0"/>
                </a:lnTo>
                <a:lnTo>
                  <a:pt x="0" y="198304"/>
                </a:lnTo>
                <a:close/>
              </a:path>
            </a:pathLst>
          </a:custGeom>
          <a:solidFill>
            <a:srgbClr val="1466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9" name="任意多边形 107"/>
          <p:cNvSpPr>
            <a:spLocks noChangeArrowheads="1"/>
          </p:cNvSpPr>
          <p:nvPr userDrawn="1"/>
        </p:nvSpPr>
        <p:spPr bwMode="auto">
          <a:xfrm>
            <a:off x="5908675" y="1346200"/>
            <a:ext cx="355600" cy="430213"/>
          </a:xfrm>
          <a:custGeom>
            <a:avLst/>
            <a:gdLst>
              <a:gd name="T0" fmla="*/ 77118 w 473725"/>
              <a:gd name="T1" fmla="*/ 165253 h 572878"/>
              <a:gd name="T2" fmla="*/ 473725 w 473725"/>
              <a:gd name="T3" fmla="*/ 0 h 572878"/>
              <a:gd name="T4" fmla="*/ 0 w 473725"/>
              <a:gd name="T5" fmla="*/ 572878 h 572878"/>
              <a:gd name="T6" fmla="*/ 77118 w 473725"/>
              <a:gd name="T7" fmla="*/ 165253 h 57287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5"/>
              <a:gd name="T13" fmla="*/ 0 h 572878"/>
              <a:gd name="T14" fmla="*/ 473725 w 473725"/>
              <a:gd name="T15" fmla="*/ 572878 h 5728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5" h="572878">
                <a:moveTo>
                  <a:pt x="77118" y="165253"/>
                </a:moveTo>
                <a:lnTo>
                  <a:pt x="473725" y="0"/>
                </a:lnTo>
                <a:lnTo>
                  <a:pt x="0" y="572878"/>
                </a:lnTo>
                <a:lnTo>
                  <a:pt x="77118" y="165253"/>
                </a:lnTo>
                <a:close/>
              </a:path>
            </a:pathLst>
          </a:custGeom>
          <a:solidFill>
            <a:srgbClr val="133E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0" name="任意多边形 110"/>
          <p:cNvSpPr>
            <a:spLocks noChangeArrowheads="1"/>
          </p:cNvSpPr>
          <p:nvPr userDrawn="1"/>
        </p:nvSpPr>
        <p:spPr bwMode="auto">
          <a:xfrm>
            <a:off x="5916613" y="-73025"/>
            <a:ext cx="1684337" cy="387350"/>
          </a:xfrm>
          <a:custGeom>
            <a:avLst/>
            <a:gdLst>
              <a:gd name="T0" fmla="*/ 0 w 2247441"/>
              <a:gd name="T1" fmla="*/ 495759 h 495759"/>
              <a:gd name="T2" fmla="*/ 991518 w 2247441"/>
              <a:gd name="T3" fmla="*/ 0 h 495759"/>
              <a:gd name="T4" fmla="*/ 2247441 w 2247441"/>
              <a:gd name="T5" fmla="*/ 0 h 495759"/>
              <a:gd name="T6" fmla="*/ 2060154 w 2247441"/>
              <a:gd name="T7" fmla="*/ 473725 h 495759"/>
              <a:gd name="T8" fmla="*/ 0 w 2247441"/>
              <a:gd name="T9" fmla="*/ 495759 h 4957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47441"/>
              <a:gd name="T16" fmla="*/ 0 h 495759"/>
              <a:gd name="T17" fmla="*/ 2247441 w 2247441"/>
              <a:gd name="T18" fmla="*/ 495759 h 4957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47441" h="495759">
                <a:moveTo>
                  <a:pt x="0" y="495759"/>
                </a:moveTo>
                <a:lnTo>
                  <a:pt x="991518" y="0"/>
                </a:lnTo>
                <a:lnTo>
                  <a:pt x="2247441" y="0"/>
                </a:lnTo>
                <a:lnTo>
                  <a:pt x="2060154" y="473725"/>
                </a:lnTo>
                <a:lnTo>
                  <a:pt x="0" y="495759"/>
                </a:lnTo>
                <a:close/>
              </a:path>
            </a:pathLst>
          </a:custGeom>
          <a:solidFill>
            <a:srgbClr val="1C96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1" name="任意多边形 111"/>
          <p:cNvSpPr>
            <a:spLocks noChangeArrowheads="1"/>
          </p:cNvSpPr>
          <p:nvPr userDrawn="1"/>
        </p:nvSpPr>
        <p:spPr bwMode="auto">
          <a:xfrm>
            <a:off x="5957888" y="-123825"/>
            <a:ext cx="850900" cy="422275"/>
          </a:xfrm>
          <a:custGeom>
            <a:avLst/>
            <a:gdLst>
              <a:gd name="T0" fmla="*/ 0 w 1134738"/>
              <a:gd name="T1" fmla="*/ 561861 h 561861"/>
              <a:gd name="T2" fmla="*/ 870333 w 1134738"/>
              <a:gd name="T3" fmla="*/ 0 h 561861"/>
              <a:gd name="T4" fmla="*/ 1134738 w 1134738"/>
              <a:gd name="T5" fmla="*/ 22034 h 561861"/>
              <a:gd name="T6" fmla="*/ 0 w 1134738"/>
              <a:gd name="T7" fmla="*/ 561861 h 561861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561861"/>
              <a:gd name="T14" fmla="*/ 1134738 w 1134738"/>
              <a:gd name="T15" fmla="*/ 561861 h 5618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561861">
                <a:moveTo>
                  <a:pt x="0" y="561861"/>
                </a:moveTo>
                <a:lnTo>
                  <a:pt x="870333" y="0"/>
                </a:lnTo>
                <a:lnTo>
                  <a:pt x="1134738" y="22034"/>
                </a:lnTo>
                <a:lnTo>
                  <a:pt x="0" y="561861"/>
                </a:lnTo>
                <a:close/>
              </a:path>
            </a:pathLst>
          </a:custGeom>
          <a:solidFill>
            <a:srgbClr val="11A7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" name="任意多边形 112"/>
          <p:cNvSpPr>
            <a:spLocks noChangeArrowheads="1"/>
          </p:cNvSpPr>
          <p:nvPr userDrawn="1"/>
        </p:nvSpPr>
        <p:spPr bwMode="auto">
          <a:xfrm>
            <a:off x="7461250" y="0"/>
            <a:ext cx="330200" cy="273050"/>
          </a:xfrm>
          <a:custGeom>
            <a:avLst/>
            <a:gdLst>
              <a:gd name="T0" fmla="*/ 121186 w 440675"/>
              <a:gd name="T1" fmla="*/ 0 h 363557"/>
              <a:gd name="T2" fmla="*/ 440675 w 440675"/>
              <a:gd name="T3" fmla="*/ 0 h 363557"/>
              <a:gd name="T4" fmla="*/ 0 w 440675"/>
              <a:gd name="T5" fmla="*/ 363557 h 363557"/>
              <a:gd name="T6" fmla="*/ 121186 w 440675"/>
              <a:gd name="T7" fmla="*/ 0 h 363557"/>
              <a:gd name="T8" fmla="*/ 0 60000 65536"/>
              <a:gd name="T9" fmla="*/ 0 60000 65536"/>
              <a:gd name="T10" fmla="*/ 0 60000 65536"/>
              <a:gd name="T11" fmla="*/ 0 60000 65536"/>
              <a:gd name="T12" fmla="*/ 0 w 440675"/>
              <a:gd name="T13" fmla="*/ 0 h 363557"/>
              <a:gd name="T14" fmla="*/ 440675 w 440675"/>
              <a:gd name="T15" fmla="*/ 363557 h 3635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0675" h="363557">
                <a:moveTo>
                  <a:pt x="121186" y="0"/>
                </a:moveTo>
                <a:lnTo>
                  <a:pt x="440675" y="0"/>
                </a:lnTo>
                <a:lnTo>
                  <a:pt x="0" y="363557"/>
                </a:lnTo>
                <a:lnTo>
                  <a:pt x="121186" y="0"/>
                </a:lnTo>
                <a:close/>
              </a:path>
            </a:pathLst>
          </a:custGeom>
          <a:solidFill>
            <a:srgbClr val="1059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" name="任意多边形 114"/>
          <p:cNvSpPr>
            <a:spLocks noChangeArrowheads="1"/>
          </p:cNvSpPr>
          <p:nvPr userDrawn="1"/>
        </p:nvSpPr>
        <p:spPr bwMode="auto">
          <a:xfrm>
            <a:off x="7427913" y="-139700"/>
            <a:ext cx="611187" cy="446088"/>
          </a:xfrm>
          <a:custGeom>
            <a:avLst/>
            <a:gdLst>
              <a:gd name="T0" fmla="*/ 0 w 815248"/>
              <a:gd name="T1" fmla="*/ 550844 h 550844"/>
              <a:gd name="T2" fmla="*/ 638978 w 815248"/>
              <a:gd name="T3" fmla="*/ 0 h 550844"/>
              <a:gd name="T4" fmla="*/ 815248 w 815248"/>
              <a:gd name="T5" fmla="*/ 341523 h 550844"/>
              <a:gd name="T6" fmla="*/ 0 w 815248"/>
              <a:gd name="T7" fmla="*/ 550844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815248"/>
              <a:gd name="T13" fmla="*/ 0 h 550844"/>
              <a:gd name="T14" fmla="*/ 815248 w 815248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5248" h="550844">
                <a:moveTo>
                  <a:pt x="0" y="550844"/>
                </a:moveTo>
                <a:lnTo>
                  <a:pt x="638978" y="0"/>
                </a:lnTo>
                <a:lnTo>
                  <a:pt x="815248" y="341523"/>
                </a:lnTo>
                <a:lnTo>
                  <a:pt x="0" y="550844"/>
                </a:lnTo>
                <a:close/>
              </a:path>
            </a:pathLst>
          </a:custGeom>
          <a:solidFill>
            <a:srgbClr val="6FC4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" name="任意多边形 39"/>
          <p:cNvSpPr>
            <a:spLocks noChangeArrowheads="1"/>
          </p:cNvSpPr>
          <p:nvPr userDrawn="1"/>
        </p:nvSpPr>
        <p:spPr bwMode="auto">
          <a:xfrm>
            <a:off x="1892300" y="1139825"/>
            <a:ext cx="1644650" cy="595313"/>
          </a:xfrm>
          <a:custGeom>
            <a:avLst/>
            <a:gdLst>
              <a:gd name="T0" fmla="*/ 0 w 2192356"/>
              <a:gd name="T1" fmla="*/ 782197 h 782197"/>
              <a:gd name="T2" fmla="*/ 727113 w 2192356"/>
              <a:gd name="T3" fmla="*/ 649995 h 782197"/>
              <a:gd name="T4" fmla="*/ 2192356 w 2192356"/>
              <a:gd name="T5" fmla="*/ 0 h 782197"/>
              <a:gd name="T6" fmla="*/ 0 w 2192356"/>
              <a:gd name="T7" fmla="*/ 782197 h 782197"/>
              <a:gd name="T8" fmla="*/ 0 60000 65536"/>
              <a:gd name="T9" fmla="*/ 0 60000 65536"/>
              <a:gd name="T10" fmla="*/ 0 60000 65536"/>
              <a:gd name="T11" fmla="*/ 0 60000 65536"/>
              <a:gd name="T12" fmla="*/ 0 w 2192356"/>
              <a:gd name="T13" fmla="*/ 0 h 782197"/>
              <a:gd name="T14" fmla="*/ 2192356 w 2192356"/>
              <a:gd name="T15" fmla="*/ 782197 h 7821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92356" h="782197">
                <a:moveTo>
                  <a:pt x="0" y="782197"/>
                </a:moveTo>
                <a:lnTo>
                  <a:pt x="727113" y="649995"/>
                </a:lnTo>
                <a:lnTo>
                  <a:pt x="2192356" y="0"/>
                </a:lnTo>
                <a:lnTo>
                  <a:pt x="0" y="782197"/>
                </a:lnTo>
                <a:close/>
              </a:path>
            </a:pathLst>
          </a:custGeom>
          <a:solidFill>
            <a:srgbClr val="FBB6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5" name="任意多边形 82"/>
          <p:cNvSpPr>
            <a:spLocks noChangeArrowheads="1"/>
          </p:cNvSpPr>
          <p:nvPr userDrawn="1"/>
        </p:nvSpPr>
        <p:spPr bwMode="auto">
          <a:xfrm>
            <a:off x="5222875" y="1198563"/>
            <a:ext cx="520700" cy="487362"/>
          </a:xfrm>
          <a:custGeom>
            <a:avLst/>
            <a:gdLst>
              <a:gd name="T0" fmla="*/ 672029 w 672029"/>
              <a:gd name="T1" fmla="*/ 0 h 649995"/>
              <a:gd name="T2" fmla="*/ 0 w 672029"/>
              <a:gd name="T3" fmla="*/ 649995 h 649995"/>
              <a:gd name="T4" fmla="*/ 154236 w 672029"/>
              <a:gd name="T5" fmla="*/ 231354 h 649995"/>
              <a:gd name="T6" fmla="*/ 672029 w 672029"/>
              <a:gd name="T7" fmla="*/ 0 h 649995"/>
              <a:gd name="T8" fmla="*/ 0 60000 65536"/>
              <a:gd name="T9" fmla="*/ 0 60000 65536"/>
              <a:gd name="T10" fmla="*/ 0 60000 65536"/>
              <a:gd name="T11" fmla="*/ 0 60000 65536"/>
              <a:gd name="T12" fmla="*/ 0 w 672029"/>
              <a:gd name="T13" fmla="*/ 0 h 649995"/>
              <a:gd name="T14" fmla="*/ 672029 w 672029"/>
              <a:gd name="T15" fmla="*/ 649995 h 64999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029" h="649995">
                <a:moveTo>
                  <a:pt x="672029" y="0"/>
                </a:moveTo>
                <a:lnTo>
                  <a:pt x="0" y="649995"/>
                </a:lnTo>
                <a:lnTo>
                  <a:pt x="154236" y="231354"/>
                </a:lnTo>
                <a:lnTo>
                  <a:pt x="672029" y="0"/>
                </a:lnTo>
                <a:close/>
              </a:path>
            </a:pathLst>
          </a:custGeom>
          <a:solidFill>
            <a:srgbClr val="AA1D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6" name="任意多边形 119"/>
          <p:cNvSpPr>
            <a:spLocks noChangeArrowheads="1"/>
          </p:cNvSpPr>
          <p:nvPr userDrawn="1"/>
        </p:nvSpPr>
        <p:spPr bwMode="auto">
          <a:xfrm>
            <a:off x="2279650" y="1536700"/>
            <a:ext cx="2281238" cy="701675"/>
          </a:xfrm>
          <a:custGeom>
            <a:avLst/>
            <a:gdLst>
              <a:gd name="T0" fmla="*/ 0 w 2974555"/>
              <a:gd name="T1" fmla="*/ 925417 h 925417"/>
              <a:gd name="T2" fmla="*/ 2974555 w 2974555"/>
              <a:gd name="T3" fmla="*/ 0 h 925417"/>
              <a:gd name="T4" fmla="*/ 2500829 w 2974555"/>
              <a:gd name="T5" fmla="*/ 484742 h 925417"/>
              <a:gd name="T6" fmla="*/ 0 w 2974555"/>
              <a:gd name="T7" fmla="*/ 925417 h 925417"/>
              <a:gd name="T8" fmla="*/ 0 60000 65536"/>
              <a:gd name="T9" fmla="*/ 0 60000 65536"/>
              <a:gd name="T10" fmla="*/ 0 60000 65536"/>
              <a:gd name="T11" fmla="*/ 0 60000 65536"/>
              <a:gd name="T12" fmla="*/ 0 w 2974555"/>
              <a:gd name="T13" fmla="*/ 0 h 925417"/>
              <a:gd name="T14" fmla="*/ 2974555 w 2974555"/>
              <a:gd name="T15" fmla="*/ 925417 h 9254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74555" h="925417">
                <a:moveTo>
                  <a:pt x="0" y="925417"/>
                </a:moveTo>
                <a:lnTo>
                  <a:pt x="2974555" y="0"/>
                </a:lnTo>
                <a:lnTo>
                  <a:pt x="2500829" y="484742"/>
                </a:lnTo>
                <a:lnTo>
                  <a:pt x="0" y="925417"/>
                </a:lnTo>
                <a:close/>
              </a:path>
            </a:pathLst>
          </a:custGeom>
          <a:solidFill>
            <a:srgbClr val="EB26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7" name="任意多边形 120"/>
          <p:cNvSpPr>
            <a:spLocks noChangeArrowheads="1"/>
          </p:cNvSpPr>
          <p:nvPr userDrawn="1"/>
        </p:nvSpPr>
        <p:spPr bwMode="auto">
          <a:xfrm>
            <a:off x="-139700" y="4246563"/>
            <a:ext cx="255588" cy="265112"/>
          </a:xfrm>
          <a:custGeom>
            <a:avLst/>
            <a:gdLst>
              <a:gd name="T0" fmla="*/ 44068 w 341523"/>
              <a:gd name="T1" fmla="*/ 0 h 352540"/>
              <a:gd name="T2" fmla="*/ 341523 w 341523"/>
              <a:gd name="T3" fmla="*/ 352540 h 352540"/>
              <a:gd name="T4" fmla="*/ 0 w 341523"/>
              <a:gd name="T5" fmla="*/ 253388 h 352540"/>
              <a:gd name="T6" fmla="*/ 33051 w 341523"/>
              <a:gd name="T7" fmla="*/ 55084 h 352540"/>
              <a:gd name="T8" fmla="*/ 44068 w 341523"/>
              <a:gd name="T9" fmla="*/ 0 h 3525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1523"/>
              <a:gd name="T16" fmla="*/ 0 h 352540"/>
              <a:gd name="T17" fmla="*/ 341523 w 341523"/>
              <a:gd name="T18" fmla="*/ 352540 h 3525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1523" h="352540">
                <a:moveTo>
                  <a:pt x="44068" y="0"/>
                </a:moveTo>
                <a:lnTo>
                  <a:pt x="341523" y="352540"/>
                </a:lnTo>
                <a:lnTo>
                  <a:pt x="0" y="253388"/>
                </a:lnTo>
                <a:lnTo>
                  <a:pt x="33051" y="55084"/>
                </a:lnTo>
                <a:lnTo>
                  <a:pt x="44068" y="0"/>
                </a:lnTo>
                <a:close/>
              </a:path>
            </a:pathLst>
          </a:custGeom>
          <a:solidFill>
            <a:srgbClr val="E034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8" name="任意多边形 122"/>
          <p:cNvSpPr>
            <a:spLocks noChangeArrowheads="1"/>
          </p:cNvSpPr>
          <p:nvPr userDrawn="1"/>
        </p:nvSpPr>
        <p:spPr bwMode="auto">
          <a:xfrm>
            <a:off x="1438275" y="3722688"/>
            <a:ext cx="279400" cy="214312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CB42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9" name="任意多边形 126"/>
          <p:cNvSpPr>
            <a:spLocks noChangeArrowheads="1"/>
          </p:cNvSpPr>
          <p:nvPr userDrawn="1"/>
        </p:nvSpPr>
        <p:spPr bwMode="auto">
          <a:xfrm rot="6756059">
            <a:off x="4123532" y="4880769"/>
            <a:ext cx="173037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EF5C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0" name="任意多边形 135"/>
          <p:cNvSpPr>
            <a:spLocks noChangeArrowheads="1"/>
          </p:cNvSpPr>
          <p:nvPr userDrawn="1"/>
        </p:nvSpPr>
        <p:spPr bwMode="auto">
          <a:xfrm>
            <a:off x="6138863" y="2495550"/>
            <a:ext cx="206375" cy="214313"/>
          </a:xfrm>
          <a:custGeom>
            <a:avLst/>
            <a:gdLst>
              <a:gd name="T0" fmla="*/ 0 w 275421"/>
              <a:gd name="T1" fmla="*/ 33051 h 286439"/>
              <a:gd name="T2" fmla="*/ 275421 w 275421"/>
              <a:gd name="T3" fmla="*/ 0 h 286439"/>
              <a:gd name="T4" fmla="*/ 88135 w 275421"/>
              <a:gd name="T5" fmla="*/ 286439 h 286439"/>
              <a:gd name="T6" fmla="*/ 0 w 275421"/>
              <a:gd name="T7" fmla="*/ 33051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275421"/>
              <a:gd name="T13" fmla="*/ 0 h 286439"/>
              <a:gd name="T14" fmla="*/ 275421 w 275421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5421" h="286439">
                <a:moveTo>
                  <a:pt x="0" y="33051"/>
                </a:moveTo>
                <a:lnTo>
                  <a:pt x="275421" y="0"/>
                </a:lnTo>
                <a:lnTo>
                  <a:pt x="88135" y="286439"/>
                </a:lnTo>
                <a:lnTo>
                  <a:pt x="0" y="33051"/>
                </a:lnTo>
                <a:close/>
              </a:path>
            </a:pathLst>
          </a:custGeom>
          <a:solidFill>
            <a:srgbClr val="3FC0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1" name="任意多边形 136"/>
          <p:cNvSpPr>
            <a:spLocks noChangeArrowheads="1"/>
          </p:cNvSpPr>
          <p:nvPr userDrawn="1"/>
        </p:nvSpPr>
        <p:spPr bwMode="auto">
          <a:xfrm>
            <a:off x="8788400" y="2698750"/>
            <a:ext cx="174625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F459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" name="任意多边形 137"/>
          <p:cNvSpPr>
            <a:spLocks noChangeArrowheads="1"/>
          </p:cNvSpPr>
          <p:nvPr userDrawn="1"/>
        </p:nvSpPr>
        <p:spPr bwMode="auto">
          <a:xfrm>
            <a:off x="7840663" y="1833563"/>
            <a:ext cx="247650" cy="198437"/>
          </a:xfrm>
          <a:custGeom>
            <a:avLst/>
            <a:gdLst>
              <a:gd name="T0" fmla="*/ 187286 w 330506"/>
              <a:gd name="T1" fmla="*/ 33050 h 264405"/>
              <a:gd name="T2" fmla="*/ 0 w 330506"/>
              <a:gd name="T3" fmla="*/ 264405 h 264405"/>
              <a:gd name="T4" fmla="*/ 330506 w 330506"/>
              <a:gd name="T5" fmla="*/ 0 h 264405"/>
              <a:gd name="T6" fmla="*/ 187286 w 330506"/>
              <a:gd name="T7" fmla="*/ 33050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330506"/>
              <a:gd name="T13" fmla="*/ 0 h 264405"/>
              <a:gd name="T14" fmla="*/ 330506 w 330506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0506" h="264405">
                <a:moveTo>
                  <a:pt x="187286" y="33050"/>
                </a:moveTo>
                <a:lnTo>
                  <a:pt x="0" y="264405"/>
                </a:lnTo>
                <a:lnTo>
                  <a:pt x="330506" y="0"/>
                </a:lnTo>
                <a:lnTo>
                  <a:pt x="187286" y="33050"/>
                </a:lnTo>
                <a:close/>
              </a:path>
            </a:pathLst>
          </a:custGeom>
          <a:solidFill>
            <a:srgbClr val="108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3" name="任意多边形 138"/>
          <p:cNvSpPr>
            <a:spLocks noChangeArrowheads="1"/>
          </p:cNvSpPr>
          <p:nvPr userDrawn="1"/>
        </p:nvSpPr>
        <p:spPr bwMode="auto">
          <a:xfrm>
            <a:off x="6759575" y="1033463"/>
            <a:ext cx="279400" cy="214312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045A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4" name="任意多边形 139"/>
          <p:cNvSpPr>
            <a:spLocks noChangeArrowheads="1"/>
          </p:cNvSpPr>
          <p:nvPr userDrawn="1"/>
        </p:nvSpPr>
        <p:spPr bwMode="auto">
          <a:xfrm>
            <a:off x="508000" y="657225"/>
            <a:ext cx="173038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A11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5" name="任意多边形 140"/>
          <p:cNvSpPr>
            <a:spLocks noChangeArrowheads="1"/>
          </p:cNvSpPr>
          <p:nvPr userDrawn="1"/>
        </p:nvSpPr>
        <p:spPr bwMode="auto">
          <a:xfrm>
            <a:off x="1970088" y="962025"/>
            <a:ext cx="247650" cy="198438"/>
          </a:xfrm>
          <a:custGeom>
            <a:avLst/>
            <a:gdLst>
              <a:gd name="T0" fmla="*/ 187286 w 330506"/>
              <a:gd name="T1" fmla="*/ 33050 h 264405"/>
              <a:gd name="T2" fmla="*/ 0 w 330506"/>
              <a:gd name="T3" fmla="*/ 264405 h 264405"/>
              <a:gd name="T4" fmla="*/ 330506 w 330506"/>
              <a:gd name="T5" fmla="*/ 0 h 264405"/>
              <a:gd name="T6" fmla="*/ 187286 w 330506"/>
              <a:gd name="T7" fmla="*/ 33050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330506"/>
              <a:gd name="T13" fmla="*/ 0 h 264405"/>
              <a:gd name="T14" fmla="*/ 330506 w 330506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0506" h="264405">
                <a:moveTo>
                  <a:pt x="187286" y="33050"/>
                </a:moveTo>
                <a:lnTo>
                  <a:pt x="0" y="264405"/>
                </a:lnTo>
                <a:lnTo>
                  <a:pt x="330506" y="0"/>
                </a:lnTo>
                <a:lnTo>
                  <a:pt x="187286" y="3305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6" name="任意多边形 142"/>
          <p:cNvSpPr>
            <a:spLocks noChangeArrowheads="1"/>
          </p:cNvSpPr>
          <p:nvPr userDrawn="1"/>
        </p:nvSpPr>
        <p:spPr bwMode="auto">
          <a:xfrm>
            <a:off x="3990975" y="639763"/>
            <a:ext cx="280988" cy="214312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4DC3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7" name="任意多边形 144"/>
          <p:cNvSpPr>
            <a:spLocks noChangeArrowheads="1"/>
          </p:cNvSpPr>
          <p:nvPr userDrawn="1"/>
        </p:nvSpPr>
        <p:spPr bwMode="auto">
          <a:xfrm>
            <a:off x="2786063" y="4511675"/>
            <a:ext cx="173037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34110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8" name="TextBox 11"/>
          <p:cNvSpPr>
            <a:spLocks noChangeArrowheads="1"/>
          </p:cNvSpPr>
          <p:nvPr userDrawn="1"/>
        </p:nvSpPr>
        <p:spPr bwMode="auto">
          <a:xfrm>
            <a:off x="4195763" y="3276600"/>
            <a:ext cx="5000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zh-CN" altLang="en-US" sz="1200">
                <a:solidFill>
                  <a:schemeClr val="bg1"/>
                </a:solidFill>
                <a:latin typeface="Yuanti SC Regular" charset="0"/>
                <a:ea typeface="微软雅黑" panose="020B0503020204020204" pitchFamily="34" charset="-122"/>
                <a:sym typeface="Yuanti SC Regular" charset="0"/>
              </a:rPr>
              <a:t>案</a:t>
            </a:r>
            <a:endParaRPr lang="en-US" altLang="zh-CN" sz="1200">
              <a:solidFill>
                <a:schemeClr val="bg1"/>
              </a:solidFill>
              <a:latin typeface="Yuanti SC Regular" charset="0"/>
              <a:ea typeface="微软雅黑" panose="020B0503020204020204" pitchFamily="34" charset="-122"/>
              <a:sym typeface="Yuanti SC Regular" charset="0"/>
            </a:endParaRPr>
          </a:p>
          <a:p>
            <a:pPr algn="r"/>
            <a:r>
              <a:rPr lang="zh-CN" altLang="en-US" sz="1200">
                <a:solidFill>
                  <a:schemeClr val="bg1"/>
                </a:solidFill>
                <a:latin typeface="Yuanti SC Regular" charset="0"/>
                <a:ea typeface="微软雅黑" panose="020B0503020204020204" pitchFamily="34" charset="-122"/>
                <a:sym typeface="Yuanti SC Regular" charset="0"/>
              </a:rPr>
              <a:t>例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253769" y="-19938"/>
            <a:ext cx="674786" cy="646331"/>
            <a:chOff x="2506532" y="465192"/>
            <a:chExt cx="675190" cy="646231"/>
          </a:xfrm>
        </p:grpSpPr>
        <p:sp>
          <p:nvSpPr>
            <p:cNvPr id="4" name="文本框 2"/>
            <p:cNvSpPr txBox="1">
              <a:spLocks noChangeArrowheads="1"/>
            </p:cNvSpPr>
            <p:nvPr/>
          </p:nvSpPr>
          <p:spPr bwMode="auto">
            <a:xfrm>
              <a:off x="2506532" y="465192"/>
              <a:ext cx="236653" cy="646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dirty="0">
                  <a:solidFill>
                    <a:srgbClr val="005292"/>
                  </a:solidFill>
                  <a:latin typeface="Impact" panose="020B0806030902050204" pitchFamily="34" charset="0"/>
                </a:rPr>
                <a:t>5</a:t>
              </a:r>
              <a:endParaRPr lang="zh-CN" altLang="en-US" sz="3600" dirty="0">
                <a:solidFill>
                  <a:srgbClr val="005292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2722573" y="599954"/>
              <a:ext cx="459149" cy="459075"/>
            </a:xfrm>
            <a:prstGeom prst="line">
              <a:avLst/>
            </a:prstGeom>
            <a:ln w="28575">
              <a:solidFill>
                <a:srgbClr val="005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 userDrawn="1"/>
        </p:nvSpPr>
        <p:spPr>
          <a:xfrm>
            <a:off x="1" y="572146"/>
            <a:ext cx="9138050" cy="34281"/>
          </a:xfrm>
          <a:prstGeom prst="rect">
            <a:avLst/>
          </a:prstGeom>
          <a:solidFill>
            <a:srgbClr val="005292"/>
          </a:solidFill>
          <a:ln>
            <a:solidFill>
              <a:srgbClr val="005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5" rIns="91411" bIns="4570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3327918" y="3121984"/>
            <a:ext cx="5692325" cy="852488"/>
          </a:xfrm>
          <a:prstGeom prst="rect">
            <a:avLst/>
          </a:pr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1D97B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1"/>
          <p:cNvSpPr>
            <a:spLocks noChangeArrowheads="1"/>
          </p:cNvSpPr>
          <p:nvPr/>
        </p:nvSpPr>
        <p:spPr bwMode="auto">
          <a:xfrm>
            <a:off x="4121276" y="4259583"/>
            <a:ext cx="410561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100" b="1" dirty="0" smtClean="0">
                <a:solidFill>
                  <a:srgbClr val="ED7D3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小组成员：袁国韬 何忠恒 李瑞晨</a:t>
            </a:r>
            <a:endParaRPr lang="zh-CN" altLang="en-US" sz="2100" b="1" dirty="0">
              <a:solidFill>
                <a:srgbClr val="ED7D3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11"/>
          <p:cNvSpPr>
            <a:spLocks noChangeArrowheads="1"/>
          </p:cNvSpPr>
          <p:nvPr/>
        </p:nvSpPr>
        <p:spPr bwMode="auto">
          <a:xfrm>
            <a:off x="3382921" y="3255841"/>
            <a:ext cx="55823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人工智能小车阶段性成果展示</a:t>
            </a:r>
            <a:endParaRPr lang="zh-CN" altLang="en-US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35005"/>
            <a:ext cx="4543425" cy="4365569"/>
          </a:xfrm>
          <a:prstGeom prst="ellipse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3529894" y="2540176"/>
            <a:ext cx="30923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液晶显示屏</a:t>
            </a:r>
            <a:endParaRPr lang="zh-CN" sz="36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358246" y="1518587"/>
            <a:ext cx="266998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72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endParaRPr lang="en-US" altLang="zh-CN" sz="72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肘形连接符 3"/>
          <p:cNvCxnSpPr>
            <a:cxnSpLocks noChangeShapeType="1"/>
          </p:cNvCxnSpPr>
          <p:nvPr/>
        </p:nvCxnSpPr>
        <p:spPr bwMode="auto">
          <a:xfrm flipV="1">
            <a:off x="1595438" y="1404938"/>
            <a:ext cx="2726531" cy="409575"/>
          </a:xfrm>
          <a:prstGeom prst="bentConnector3">
            <a:avLst>
              <a:gd name="adj1" fmla="val 218"/>
            </a:avLst>
          </a:prstGeom>
          <a:noFill/>
          <a:ln w="19050">
            <a:solidFill>
              <a:schemeClr val="bg1">
                <a:lumMod val="50000"/>
              </a:schemeClr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肘形连接符 3"/>
          <p:cNvCxnSpPr>
            <a:cxnSpLocks noChangeShapeType="1"/>
          </p:cNvCxnSpPr>
          <p:nvPr/>
        </p:nvCxnSpPr>
        <p:spPr bwMode="auto">
          <a:xfrm flipH="1" flipV="1">
            <a:off x="4781550" y="1404938"/>
            <a:ext cx="2827735" cy="409575"/>
          </a:xfrm>
          <a:prstGeom prst="bentConnector3">
            <a:avLst>
              <a:gd name="adj1" fmla="val 218"/>
            </a:avLst>
          </a:prstGeom>
          <a:noFill/>
          <a:ln w="19050">
            <a:solidFill>
              <a:schemeClr val="bg1">
                <a:lumMod val="50000"/>
              </a:schemeClr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肘形连接符 2"/>
          <p:cNvCxnSpPr>
            <a:cxnSpLocks noChangeShapeType="1"/>
          </p:cNvCxnSpPr>
          <p:nvPr/>
        </p:nvCxnSpPr>
        <p:spPr bwMode="auto">
          <a:xfrm flipH="1">
            <a:off x="4781550" y="3976688"/>
            <a:ext cx="2827735" cy="408385"/>
          </a:xfrm>
          <a:prstGeom prst="bentConnector3">
            <a:avLst>
              <a:gd name="adj1" fmla="val 218"/>
            </a:avLst>
          </a:prstGeom>
          <a:noFill/>
          <a:ln w="19050">
            <a:solidFill>
              <a:schemeClr val="bg1">
                <a:lumMod val="50000"/>
              </a:schemeClr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肘形连接符 4"/>
          <p:cNvCxnSpPr>
            <a:cxnSpLocks noChangeShapeType="1"/>
          </p:cNvCxnSpPr>
          <p:nvPr/>
        </p:nvCxnSpPr>
        <p:spPr bwMode="auto">
          <a:xfrm>
            <a:off x="1595438" y="3976688"/>
            <a:ext cx="2726531" cy="408385"/>
          </a:xfrm>
          <a:prstGeom prst="bentConnector3">
            <a:avLst>
              <a:gd name="adj1" fmla="val 218"/>
            </a:avLst>
          </a:prstGeom>
          <a:noFill/>
          <a:ln w="19050">
            <a:solidFill>
              <a:schemeClr val="bg1">
                <a:lumMod val="50000"/>
              </a:schemeClr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3" name="组合 62"/>
          <p:cNvGrpSpPr/>
          <p:nvPr/>
        </p:nvGrpSpPr>
        <p:grpSpPr>
          <a:xfrm>
            <a:off x="1072935" y="2884829"/>
            <a:ext cx="980337" cy="980337"/>
            <a:chOff x="1072935" y="2884829"/>
            <a:chExt cx="980337" cy="980337"/>
          </a:xfrm>
        </p:grpSpPr>
        <p:grpSp>
          <p:nvGrpSpPr>
            <p:cNvPr id="46" name="组合 45"/>
            <p:cNvGrpSpPr/>
            <p:nvPr/>
          </p:nvGrpSpPr>
          <p:grpSpPr>
            <a:xfrm>
              <a:off x="1072935" y="2884829"/>
              <a:ext cx="980337" cy="98033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7" name="同心圆 4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2" name="组合 9"/>
            <p:cNvGrpSpPr/>
            <p:nvPr/>
          </p:nvGrpSpPr>
          <p:grpSpPr bwMode="auto">
            <a:xfrm>
              <a:off x="1421984" y="3213744"/>
              <a:ext cx="282243" cy="476079"/>
              <a:chOff x="0" y="0"/>
              <a:chExt cx="292099" cy="492124"/>
            </a:xfrm>
            <a:solidFill>
              <a:srgbClr val="C00000"/>
            </a:solidFill>
          </p:grpSpPr>
          <p:sp>
            <p:nvSpPr>
              <p:cNvPr id="13" name="Freeform 15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292099" cy="492124"/>
              </a:xfrm>
              <a:custGeom>
                <a:avLst/>
                <a:gdLst>
                  <a:gd name="T0" fmla="*/ 0 w 166"/>
                  <a:gd name="T1" fmla="*/ 2147483647 h 280"/>
                  <a:gd name="T2" fmla="*/ 2147483647 w 166"/>
                  <a:gd name="T3" fmla="*/ 2147483647 h 280"/>
                  <a:gd name="T4" fmla="*/ 2147483647 w 166"/>
                  <a:gd name="T5" fmla="*/ 2147483647 h 280"/>
                  <a:gd name="T6" fmla="*/ 2147483647 w 166"/>
                  <a:gd name="T7" fmla="*/ 2147483647 h 280"/>
                  <a:gd name="T8" fmla="*/ 2147483647 w 166"/>
                  <a:gd name="T9" fmla="*/ 2147483647 h 280"/>
                  <a:gd name="T10" fmla="*/ 2147483647 w 166"/>
                  <a:gd name="T11" fmla="*/ 2147483647 h 280"/>
                  <a:gd name="T12" fmla="*/ 2147483647 w 166"/>
                  <a:gd name="T13" fmla="*/ 2147483647 h 280"/>
                  <a:gd name="T14" fmla="*/ 2147483647 w 166"/>
                  <a:gd name="T15" fmla="*/ 2147483647 h 280"/>
                  <a:gd name="T16" fmla="*/ 2147483647 w 166"/>
                  <a:gd name="T17" fmla="*/ 2147483647 h 280"/>
                  <a:gd name="T18" fmla="*/ 0 w 166"/>
                  <a:gd name="T19" fmla="*/ 2147483647 h 280"/>
                  <a:gd name="T20" fmla="*/ 0 w 166"/>
                  <a:gd name="T21" fmla="*/ 2147483647 h 280"/>
                  <a:gd name="T22" fmla="*/ 0 w 166"/>
                  <a:gd name="T23" fmla="*/ 2147483647 h 280"/>
                  <a:gd name="T24" fmla="*/ 0 w 166"/>
                  <a:gd name="T25" fmla="*/ 0 h 280"/>
                  <a:gd name="T26" fmla="*/ 2147483647 w 166"/>
                  <a:gd name="T27" fmla="*/ 0 h 280"/>
                  <a:gd name="T28" fmla="*/ 2147483647 w 166"/>
                  <a:gd name="T29" fmla="*/ 2147483647 h 280"/>
                  <a:gd name="T30" fmla="*/ 2147483647 w 166"/>
                  <a:gd name="T31" fmla="*/ 2147483647 h 280"/>
                  <a:gd name="T32" fmla="*/ 2147483647 w 166"/>
                  <a:gd name="T33" fmla="*/ 2147483647 h 280"/>
                  <a:gd name="T34" fmla="*/ 2147483647 w 166"/>
                  <a:gd name="T35" fmla="*/ 2147483647 h 280"/>
                  <a:gd name="T36" fmla="*/ 2147483647 w 166"/>
                  <a:gd name="T37" fmla="*/ 2147483647 h 280"/>
                  <a:gd name="T38" fmla="*/ 2147483647 w 166"/>
                  <a:gd name="T39" fmla="*/ 2147483647 h 280"/>
                  <a:gd name="T40" fmla="*/ 2147483647 w 166"/>
                  <a:gd name="T41" fmla="*/ 2147483647 h 280"/>
                  <a:gd name="T42" fmla="*/ 0 w 166"/>
                  <a:gd name="T43" fmla="*/ 2147483647 h 280"/>
                  <a:gd name="T44" fmla="*/ 0 w 166"/>
                  <a:gd name="T45" fmla="*/ 0 h 28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66"/>
                  <a:gd name="T70" fmla="*/ 0 h 280"/>
                  <a:gd name="T71" fmla="*/ 166 w 166"/>
                  <a:gd name="T72" fmla="*/ 280 h 28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66" h="280">
                    <a:moveTo>
                      <a:pt x="0" y="280"/>
                    </a:moveTo>
                    <a:lnTo>
                      <a:pt x="166" y="280"/>
                    </a:lnTo>
                    <a:lnTo>
                      <a:pt x="166" y="268"/>
                    </a:lnTo>
                    <a:lnTo>
                      <a:pt x="164" y="264"/>
                    </a:lnTo>
                    <a:lnTo>
                      <a:pt x="160" y="262"/>
                    </a:lnTo>
                    <a:lnTo>
                      <a:pt x="6" y="262"/>
                    </a:lnTo>
                    <a:lnTo>
                      <a:pt x="2" y="264"/>
                    </a:lnTo>
                    <a:lnTo>
                      <a:pt x="0" y="268"/>
                    </a:lnTo>
                    <a:lnTo>
                      <a:pt x="0" y="280"/>
                    </a:lnTo>
                    <a:close/>
                    <a:moveTo>
                      <a:pt x="0" y="0"/>
                    </a:moveTo>
                    <a:lnTo>
                      <a:pt x="166" y="0"/>
                    </a:lnTo>
                    <a:lnTo>
                      <a:pt x="166" y="12"/>
                    </a:lnTo>
                    <a:lnTo>
                      <a:pt x="164" y="16"/>
                    </a:lnTo>
                    <a:lnTo>
                      <a:pt x="160" y="18"/>
                    </a:lnTo>
                    <a:lnTo>
                      <a:pt x="6" y="18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A9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16"/>
              <p:cNvSpPr>
                <a:spLocks noEditPoints="1" noChangeArrowheads="1"/>
              </p:cNvSpPr>
              <p:nvPr/>
            </p:nvSpPr>
            <p:spPr bwMode="auto">
              <a:xfrm>
                <a:off x="23812" y="46039"/>
                <a:ext cx="244476" cy="400050"/>
              </a:xfrm>
              <a:custGeom>
                <a:avLst/>
                <a:gdLst>
                  <a:gd name="T0" fmla="*/ 2147483647 w 138"/>
                  <a:gd name="T1" fmla="*/ 2147483647 h 228"/>
                  <a:gd name="T2" fmla="*/ 2147483647 w 138"/>
                  <a:gd name="T3" fmla="*/ 2147483647 h 228"/>
                  <a:gd name="T4" fmla="*/ 2147483647 w 138"/>
                  <a:gd name="T5" fmla="*/ 2147483647 h 228"/>
                  <a:gd name="T6" fmla="*/ 2147483647 w 138"/>
                  <a:gd name="T7" fmla="*/ 2147483647 h 228"/>
                  <a:gd name="T8" fmla="*/ 2147483647 w 138"/>
                  <a:gd name="T9" fmla="*/ 2147483647 h 228"/>
                  <a:gd name="T10" fmla="*/ 2147483647 w 138"/>
                  <a:gd name="T11" fmla="*/ 2147483647 h 228"/>
                  <a:gd name="T12" fmla="*/ 2147483647 w 138"/>
                  <a:gd name="T13" fmla="*/ 2147483647 h 228"/>
                  <a:gd name="T14" fmla="*/ 2147483647 w 138"/>
                  <a:gd name="T15" fmla="*/ 2147483647 h 228"/>
                  <a:gd name="T16" fmla="*/ 2147483647 w 138"/>
                  <a:gd name="T17" fmla="*/ 2147483647 h 228"/>
                  <a:gd name="T18" fmla="*/ 2147483647 w 138"/>
                  <a:gd name="T19" fmla="*/ 2147483647 h 228"/>
                  <a:gd name="T20" fmla="*/ 0 w 138"/>
                  <a:gd name="T21" fmla="*/ 2147483647 h 228"/>
                  <a:gd name="T22" fmla="*/ 0 w 138"/>
                  <a:gd name="T23" fmla="*/ 2147483647 h 228"/>
                  <a:gd name="T24" fmla="*/ 2147483647 w 138"/>
                  <a:gd name="T25" fmla="*/ 2147483647 h 228"/>
                  <a:gd name="T26" fmla="*/ 2147483647 w 138"/>
                  <a:gd name="T27" fmla="*/ 2147483647 h 228"/>
                  <a:gd name="T28" fmla="*/ 2147483647 w 138"/>
                  <a:gd name="T29" fmla="*/ 2147483647 h 228"/>
                  <a:gd name="T30" fmla="*/ 2147483647 w 138"/>
                  <a:gd name="T31" fmla="*/ 2147483647 h 228"/>
                  <a:gd name="T32" fmla="*/ 2147483647 w 138"/>
                  <a:gd name="T33" fmla="*/ 2147483647 h 228"/>
                  <a:gd name="T34" fmla="*/ 2147483647 w 138"/>
                  <a:gd name="T35" fmla="*/ 2147483647 h 228"/>
                  <a:gd name="T36" fmla="*/ 2147483647 w 138"/>
                  <a:gd name="T37" fmla="*/ 2147483647 h 228"/>
                  <a:gd name="T38" fmla="*/ 0 w 138"/>
                  <a:gd name="T39" fmla="*/ 2147483647 h 228"/>
                  <a:gd name="T40" fmla="*/ 2147483647 w 138"/>
                  <a:gd name="T41" fmla="*/ 0 h 228"/>
                  <a:gd name="T42" fmla="*/ 2147483647 w 138"/>
                  <a:gd name="T43" fmla="*/ 2147483647 h 228"/>
                  <a:gd name="T44" fmla="*/ 2147483647 w 138"/>
                  <a:gd name="T45" fmla="*/ 2147483647 h 228"/>
                  <a:gd name="T46" fmla="*/ 2147483647 w 138"/>
                  <a:gd name="T47" fmla="*/ 2147483647 h 228"/>
                  <a:gd name="T48" fmla="*/ 2147483647 w 138"/>
                  <a:gd name="T49" fmla="*/ 2147483647 h 228"/>
                  <a:gd name="T50" fmla="*/ 2147483647 w 138"/>
                  <a:gd name="T51" fmla="*/ 2147483647 h 228"/>
                  <a:gd name="T52" fmla="*/ 2147483647 w 138"/>
                  <a:gd name="T53" fmla="*/ 2147483647 h 228"/>
                  <a:gd name="T54" fmla="*/ 2147483647 w 138"/>
                  <a:gd name="T55" fmla="*/ 2147483647 h 228"/>
                  <a:gd name="T56" fmla="*/ 2147483647 w 138"/>
                  <a:gd name="T57" fmla="*/ 2147483647 h 228"/>
                  <a:gd name="T58" fmla="*/ 2147483647 w 138"/>
                  <a:gd name="T59" fmla="*/ 2147483647 h 228"/>
                  <a:gd name="T60" fmla="*/ 2147483647 w 138"/>
                  <a:gd name="T61" fmla="*/ 2147483647 h 228"/>
                  <a:gd name="T62" fmla="*/ 2147483647 w 138"/>
                  <a:gd name="T63" fmla="*/ 0 h 228"/>
                  <a:gd name="T64" fmla="*/ 2147483647 w 138"/>
                  <a:gd name="T65" fmla="*/ 2147483647 h 228"/>
                  <a:gd name="T66" fmla="*/ 2147483647 w 138"/>
                  <a:gd name="T67" fmla="*/ 2147483647 h 228"/>
                  <a:gd name="T68" fmla="*/ 2147483647 w 138"/>
                  <a:gd name="T69" fmla="*/ 2147483647 h 228"/>
                  <a:gd name="T70" fmla="*/ 2147483647 w 138"/>
                  <a:gd name="T71" fmla="*/ 2147483647 h 228"/>
                  <a:gd name="T72" fmla="*/ 2147483647 w 138"/>
                  <a:gd name="T73" fmla="*/ 2147483647 h 228"/>
                  <a:gd name="T74" fmla="*/ 2147483647 w 138"/>
                  <a:gd name="T75" fmla="*/ 2147483647 h 228"/>
                  <a:gd name="T76" fmla="*/ 2147483647 w 138"/>
                  <a:gd name="T77" fmla="*/ 2147483647 h 228"/>
                  <a:gd name="T78" fmla="*/ 2147483647 w 138"/>
                  <a:gd name="T79" fmla="*/ 2147483647 h 228"/>
                  <a:gd name="T80" fmla="*/ 2147483647 w 138"/>
                  <a:gd name="T81" fmla="*/ 2147483647 h 228"/>
                  <a:gd name="T82" fmla="*/ 2147483647 w 138"/>
                  <a:gd name="T83" fmla="*/ 2147483647 h 22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38"/>
                  <a:gd name="T127" fmla="*/ 0 h 228"/>
                  <a:gd name="T128" fmla="*/ 138 w 138"/>
                  <a:gd name="T129" fmla="*/ 228 h 22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38" h="228">
                    <a:moveTo>
                      <a:pt x="14" y="0"/>
                    </a:moveTo>
                    <a:lnTo>
                      <a:pt x="14" y="50"/>
                    </a:lnTo>
                    <a:lnTo>
                      <a:pt x="14" y="58"/>
                    </a:lnTo>
                    <a:lnTo>
                      <a:pt x="16" y="66"/>
                    </a:lnTo>
                    <a:lnTo>
                      <a:pt x="20" y="70"/>
                    </a:lnTo>
                    <a:lnTo>
                      <a:pt x="24" y="76"/>
                    </a:lnTo>
                    <a:lnTo>
                      <a:pt x="48" y="96"/>
                    </a:lnTo>
                    <a:lnTo>
                      <a:pt x="56" y="104"/>
                    </a:lnTo>
                    <a:lnTo>
                      <a:pt x="58" y="110"/>
                    </a:lnTo>
                    <a:lnTo>
                      <a:pt x="58" y="114"/>
                    </a:lnTo>
                    <a:lnTo>
                      <a:pt x="56" y="122"/>
                    </a:lnTo>
                    <a:lnTo>
                      <a:pt x="48" y="132"/>
                    </a:lnTo>
                    <a:lnTo>
                      <a:pt x="24" y="152"/>
                    </a:lnTo>
                    <a:lnTo>
                      <a:pt x="20" y="156"/>
                    </a:lnTo>
                    <a:lnTo>
                      <a:pt x="16" y="162"/>
                    </a:lnTo>
                    <a:lnTo>
                      <a:pt x="14" y="168"/>
                    </a:lnTo>
                    <a:lnTo>
                      <a:pt x="14" y="176"/>
                    </a:lnTo>
                    <a:lnTo>
                      <a:pt x="14" y="228"/>
                    </a:lnTo>
                    <a:lnTo>
                      <a:pt x="0" y="228"/>
                    </a:lnTo>
                    <a:lnTo>
                      <a:pt x="0" y="172"/>
                    </a:lnTo>
                    <a:lnTo>
                      <a:pt x="0" y="162"/>
                    </a:lnTo>
                    <a:lnTo>
                      <a:pt x="2" y="154"/>
                    </a:lnTo>
                    <a:lnTo>
                      <a:pt x="8" y="148"/>
                    </a:lnTo>
                    <a:lnTo>
                      <a:pt x="14" y="142"/>
                    </a:lnTo>
                    <a:lnTo>
                      <a:pt x="36" y="122"/>
                    </a:lnTo>
                    <a:lnTo>
                      <a:pt x="40" y="118"/>
                    </a:lnTo>
                    <a:lnTo>
                      <a:pt x="42" y="114"/>
                    </a:lnTo>
                    <a:lnTo>
                      <a:pt x="40" y="110"/>
                    </a:lnTo>
                    <a:lnTo>
                      <a:pt x="36" y="106"/>
                    </a:lnTo>
                    <a:lnTo>
                      <a:pt x="14" y="86"/>
                    </a:lnTo>
                    <a:lnTo>
                      <a:pt x="8" y="80"/>
                    </a:lnTo>
                    <a:lnTo>
                      <a:pt x="2" y="72"/>
                    </a:lnTo>
                    <a:lnTo>
                      <a:pt x="0" y="6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  <a:moveTo>
                      <a:pt x="124" y="228"/>
                    </a:moveTo>
                    <a:lnTo>
                      <a:pt x="124" y="176"/>
                    </a:lnTo>
                    <a:lnTo>
                      <a:pt x="124" y="168"/>
                    </a:lnTo>
                    <a:lnTo>
                      <a:pt x="122" y="162"/>
                    </a:lnTo>
                    <a:lnTo>
                      <a:pt x="118" y="156"/>
                    </a:lnTo>
                    <a:lnTo>
                      <a:pt x="114" y="152"/>
                    </a:lnTo>
                    <a:lnTo>
                      <a:pt x="90" y="132"/>
                    </a:lnTo>
                    <a:lnTo>
                      <a:pt x="82" y="122"/>
                    </a:lnTo>
                    <a:lnTo>
                      <a:pt x="80" y="114"/>
                    </a:lnTo>
                    <a:lnTo>
                      <a:pt x="80" y="110"/>
                    </a:lnTo>
                    <a:lnTo>
                      <a:pt x="82" y="104"/>
                    </a:lnTo>
                    <a:lnTo>
                      <a:pt x="90" y="96"/>
                    </a:lnTo>
                    <a:lnTo>
                      <a:pt x="114" y="76"/>
                    </a:lnTo>
                    <a:lnTo>
                      <a:pt x="118" y="70"/>
                    </a:lnTo>
                    <a:lnTo>
                      <a:pt x="122" y="66"/>
                    </a:lnTo>
                    <a:lnTo>
                      <a:pt x="124" y="58"/>
                    </a:lnTo>
                    <a:lnTo>
                      <a:pt x="124" y="50"/>
                    </a:lnTo>
                    <a:lnTo>
                      <a:pt x="124" y="0"/>
                    </a:lnTo>
                    <a:lnTo>
                      <a:pt x="138" y="0"/>
                    </a:lnTo>
                    <a:lnTo>
                      <a:pt x="138" y="56"/>
                    </a:lnTo>
                    <a:lnTo>
                      <a:pt x="138" y="66"/>
                    </a:lnTo>
                    <a:lnTo>
                      <a:pt x="136" y="72"/>
                    </a:lnTo>
                    <a:lnTo>
                      <a:pt x="132" y="80"/>
                    </a:lnTo>
                    <a:lnTo>
                      <a:pt x="124" y="86"/>
                    </a:lnTo>
                    <a:lnTo>
                      <a:pt x="102" y="106"/>
                    </a:lnTo>
                    <a:lnTo>
                      <a:pt x="98" y="110"/>
                    </a:lnTo>
                    <a:lnTo>
                      <a:pt x="96" y="114"/>
                    </a:lnTo>
                    <a:lnTo>
                      <a:pt x="98" y="118"/>
                    </a:lnTo>
                    <a:lnTo>
                      <a:pt x="102" y="122"/>
                    </a:lnTo>
                    <a:lnTo>
                      <a:pt x="124" y="142"/>
                    </a:lnTo>
                    <a:lnTo>
                      <a:pt x="132" y="148"/>
                    </a:lnTo>
                    <a:lnTo>
                      <a:pt x="136" y="154"/>
                    </a:lnTo>
                    <a:lnTo>
                      <a:pt x="138" y="162"/>
                    </a:lnTo>
                    <a:lnTo>
                      <a:pt x="138" y="172"/>
                    </a:lnTo>
                    <a:lnTo>
                      <a:pt x="138" y="228"/>
                    </a:lnTo>
                    <a:lnTo>
                      <a:pt x="124" y="228"/>
                    </a:lnTo>
                    <a:close/>
                  </a:path>
                </a:pathLst>
              </a:custGeom>
              <a:solidFill>
                <a:srgbClr val="03A9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17"/>
              <p:cNvSpPr>
                <a:spLocks noChangeArrowheads="1"/>
              </p:cNvSpPr>
              <p:nvPr/>
            </p:nvSpPr>
            <p:spPr bwMode="auto">
              <a:xfrm>
                <a:off x="63499" y="166689"/>
                <a:ext cx="165100" cy="279400"/>
              </a:xfrm>
              <a:custGeom>
                <a:avLst/>
                <a:gdLst>
                  <a:gd name="T0" fmla="*/ 0 w 94"/>
                  <a:gd name="T1" fmla="*/ 2147483647 h 160"/>
                  <a:gd name="T2" fmla="*/ 2147483647 w 94"/>
                  <a:gd name="T3" fmla="*/ 2147483647 h 160"/>
                  <a:gd name="T4" fmla="*/ 2147483647 w 94"/>
                  <a:gd name="T5" fmla="*/ 2147483647 h 160"/>
                  <a:gd name="T6" fmla="*/ 2147483647 w 94"/>
                  <a:gd name="T7" fmla="*/ 2147483647 h 160"/>
                  <a:gd name="T8" fmla="*/ 2147483647 w 94"/>
                  <a:gd name="T9" fmla="*/ 2147483647 h 160"/>
                  <a:gd name="T10" fmla="*/ 2147483647 w 94"/>
                  <a:gd name="T11" fmla="*/ 2147483647 h 160"/>
                  <a:gd name="T12" fmla="*/ 2147483647 w 94"/>
                  <a:gd name="T13" fmla="*/ 2147483647 h 160"/>
                  <a:gd name="T14" fmla="*/ 2147483647 w 94"/>
                  <a:gd name="T15" fmla="*/ 2147483647 h 160"/>
                  <a:gd name="T16" fmla="*/ 2147483647 w 94"/>
                  <a:gd name="T17" fmla="*/ 2147483647 h 160"/>
                  <a:gd name="T18" fmla="*/ 2147483647 w 94"/>
                  <a:gd name="T19" fmla="*/ 2147483647 h 160"/>
                  <a:gd name="T20" fmla="*/ 2147483647 w 94"/>
                  <a:gd name="T21" fmla="*/ 2147483647 h 160"/>
                  <a:gd name="T22" fmla="*/ 2147483647 w 94"/>
                  <a:gd name="T23" fmla="*/ 2147483647 h 160"/>
                  <a:gd name="T24" fmla="*/ 2147483647 w 94"/>
                  <a:gd name="T25" fmla="*/ 2147483647 h 160"/>
                  <a:gd name="T26" fmla="*/ 2147483647 w 94"/>
                  <a:gd name="T27" fmla="*/ 2147483647 h 160"/>
                  <a:gd name="T28" fmla="*/ 2147483647 w 94"/>
                  <a:gd name="T29" fmla="*/ 2147483647 h 160"/>
                  <a:gd name="T30" fmla="*/ 2147483647 w 94"/>
                  <a:gd name="T31" fmla="*/ 2147483647 h 160"/>
                  <a:gd name="T32" fmla="*/ 2147483647 w 94"/>
                  <a:gd name="T33" fmla="*/ 2147483647 h 160"/>
                  <a:gd name="T34" fmla="*/ 2147483647 w 94"/>
                  <a:gd name="T35" fmla="*/ 0 h 160"/>
                  <a:gd name="T36" fmla="*/ 2147483647 w 94"/>
                  <a:gd name="T37" fmla="*/ 0 h 160"/>
                  <a:gd name="T38" fmla="*/ 2147483647 w 94"/>
                  <a:gd name="T39" fmla="*/ 0 h 160"/>
                  <a:gd name="T40" fmla="*/ 2147483647 w 94"/>
                  <a:gd name="T41" fmla="*/ 0 h 160"/>
                  <a:gd name="T42" fmla="*/ 2147483647 w 94"/>
                  <a:gd name="T43" fmla="*/ 2147483647 h 160"/>
                  <a:gd name="T44" fmla="*/ 2147483647 w 94"/>
                  <a:gd name="T45" fmla="*/ 2147483647 h 160"/>
                  <a:gd name="T46" fmla="*/ 2147483647 w 94"/>
                  <a:gd name="T47" fmla="*/ 2147483647 h 160"/>
                  <a:gd name="T48" fmla="*/ 2147483647 w 94"/>
                  <a:gd name="T49" fmla="*/ 2147483647 h 160"/>
                  <a:gd name="T50" fmla="*/ 2147483647 w 94"/>
                  <a:gd name="T51" fmla="*/ 2147483647 h 160"/>
                  <a:gd name="T52" fmla="*/ 2147483647 w 94"/>
                  <a:gd name="T53" fmla="*/ 2147483647 h 160"/>
                  <a:gd name="T54" fmla="*/ 2147483647 w 94"/>
                  <a:gd name="T55" fmla="*/ 2147483647 h 160"/>
                  <a:gd name="T56" fmla="*/ 2147483647 w 94"/>
                  <a:gd name="T57" fmla="*/ 2147483647 h 160"/>
                  <a:gd name="T58" fmla="*/ 2147483647 w 94"/>
                  <a:gd name="T59" fmla="*/ 2147483647 h 160"/>
                  <a:gd name="T60" fmla="*/ 2147483647 w 94"/>
                  <a:gd name="T61" fmla="*/ 2147483647 h 160"/>
                  <a:gd name="T62" fmla="*/ 2147483647 w 94"/>
                  <a:gd name="T63" fmla="*/ 2147483647 h 160"/>
                  <a:gd name="T64" fmla="*/ 2147483647 w 94"/>
                  <a:gd name="T65" fmla="*/ 2147483647 h 160"/>
                  <a:gd name="T66" fmla="*/ 0 w 94"/>
                  <a:gd name="T67" fmla="*/ 2147483647 h 160"/>
                  <a:gd name="T68" fmla="*/ 0 w 94"/>
                  <a:gd name="T69" fmla="*/ 2147483647 h 16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94"/>
                  <a:gd name="T106" fmla="*/ 0 h 160"/>
                  <a:gd name="T107" fmla="*/ 94 w 94"/>
                  <a:gd name="T108" fmla="*/ 160 h 16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94" h="160">
                    <a:moveTo>
                      <a:pt x="0" y="160"/>
                    </a:moveTo>
                    <a:lnTo>
                      <a:pt x="48" y="160"/>
                    </a:lnTo>
                    <a:lnTo>
                      <a:pt x="94" y="160"/>
                    </a:lnTo>
                    <a:lnTo>
                      <a:pt x="94" y="134"/>
                    </a:lnTo>
                    <a:lnTo>
                      <a:pt x="58" y="98"/>
                    </a:lnTo>
                    <a:lnTo>
                      <a:pt x="54" y="94"/>
                    </a:lnTo>
                    <a:lnTo>
                      <a:pt x="52" y="90"/>
                    </a:lnTo>
                    <a:lnTo>
                      <a:pt x="52" y="78"/>
                    </a:lnTo>
                    <a:lnTo>
                      <a:pt x="52" y="44"/>
                    </a:lnTo>
                    <a:lnTo>
                      <a:pt x="52" y="38"/>
                    </a:lnTo>
                    <a:lnTo>
                      <a:pt x="54" y="32"/>
                    </a:lnTo>
                    <a:lnTo>
                      <a:pt x="62" y="22"/>
                    </a:lnTo>
                    <a:lnTo>
                      <a:pt x="76" y="10"/>
                    </a:lnTo>
                    <a:lnTo>
                      <a:pt x="82" y="6"/>
                    </a:lnTo>
                    <a:lnTo>
                      <a:pt x="88" y="0"/>
                    </a:lnTo>
                    <a:lnTo>
                      <a:pt x="48" y="0"/>
                    </a:lnTo>
                    <a:lnTo>
                      <a:pt x="6" y="0"/>
                    </a:lnTo>
                    <a:lnTo>
                      <a:pt x="12" y="6"/>
                    </a:lnTo>
                    <a:lnTo>
                      <a:pt x="18" y="10"/>
                    </a:lnTo>
                    <a:lnTo>
                      <a:pt x="32" y="22"/>
                    </a:lnTo>
                    <a:lnTo>
                      <a:pt x="38" y="32"/>
                    </a:lnTo>
                    <a:lnTo>
                      <a:pt x="42" y="38"/>
                    </a:lnTo>
                    <a:lnTo>
                      <a:pt x="42" y="44"/>
                    </a:lnTo>
                    <a:lnTo>
                      <a:pt x="42" y="78"/>
                    </a:lnTo>
                    <a:lnTo>
                      <a:pt x="42" y="90"/>
                    </a:lnTo>
                    <a:lnTo>
                      <a:pt x="40" y="94"/>
                    </a:lnTo>
                    <a:lnTo>
                      <a:pt x="38" y="98"/>
                    </a:lnTo>
                    <a:lnTo>
                      <a:pt x="0" y="134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03A9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7119116" y="2914646"/>
            <a:ext cx="980337" cy="980337"/>
            <a:chOff x="7119116" y="2914646"/>
            <a:chExt cx="980337" cy="980337"/>
          </a:xfrm>
        </p:grpSpPr>
        <p:grpSp>
          <p:nvGrpSpPr>
            <p:cNvPr id="49" name="组合 48"/>
            <p:cNvGrpSpPr/>
            <p:nvPr/>
          </p:nvGrpSpPr>
          <p:grpSpPr>
            <a:xfrm>
              <a:off x="7119116" y="2914646"/>
              <a:ext cx="980337" cy="98033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0" name="同心圆 4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4" name="Freeform 12"/>
            <p:cNvSpPr>
              <a:spLocks noEditPoints="1" noChangeArrowheads="1"/>
            </p:cNvSpPr>
            <p:nvPr/>
          </p:nvSpPr>
          <p:spPr bwMode="auto">
            <a:xfrm>
              <a:off x="7417283" y="3213744"/>
              <a:ext cx="339092" cy="479306"/>
            </a:xfrm>
            <a:custGeom>
              <a:avLst/>
              <a:gdLst>
                <a:gd name="T0" fmla="*/ 2147483647 w 408"/>
                <a:gd name="T1" fmla="*/ 2147483647 h 578"/>
                <a:gd name="T2" fmla="*/ 2147483647 w 408"/>
                <a:gd name="T3" fmla="*/ 2147483647 h 578"/>
                <a:gd name="T4" fmla="*/ 2147483647 w 408"/>
                <a:gd name="T5" fmla="*/ 2147483647 h 578"/>
                <a:gd name="T6" fmla="*/ 2147483647 w 408"/>
                <a:gd name="T7" fmla="*/ 2147483647 h 578"/>
                <a:gd name="T8" fmla="*/ 2147483647 w 408"/>
                <a:gd name="T9" fmla="*/ 2147483647 h 578"/>
                <a:gd name="T10" fmla="*/ 2147483647 w 408"/>
                <a:gd name="T11" fmla="*/ 2147483647 h 578"/>
                <a:gd name="T12" fmla="*/ 2147483647 w 408"/>
                <a:gd name="T13" fmla="*/ 2147483647 h 578"/>
                <a:gd name="T14" fmla="*/ 2147483647 w 408"/>
                <a:gd name="T15" fmla="*/ 2147483647 h 578"/>
                <a:gd name="T16" fmla="*/ 2147483647 w 408"/>
                <a:gd name="T17" fmla="*/ 2147483647 h 578"/>
                <a:gd name="T18" fmla="*/ 2147483647 w 408"/>
                <a:gd name="T19" fmla="*/ 2147483647 h 578"/>
                <a:gd name="T20" fmla="*/ 2147483647 w 408"/>
                <a:gd name="T21" fmla="*/ 2147483647 h 578"/>
                <a:gd name="T22" fmla="*/ 2147483647 w 408"/>
                <a:gd name="T23" fmla="*/ 2147483647 h 578"/>
                <a:gd name="T24" fmla="*/ 2147483647 w 408"/>
                <a:gd name="T25" fmla="*/ 2147483647 h 578"/>
                <a:gd name="T26" fmla="*/ 2147483647 w 408"/>
                <a:gd name="T27" fmla="*/ 2147483647 h 578"/>
                <a:gd name="T28" fmla="*/ 2147483647 w 408"/>
                <a:gd name="T29" fmla="*/ 2147483647 h 578"/>
                <a:gd name="T30" fmla="*/ 2147483647 w 408"/>
                <a:gd name="T31" fmla="*/ 2147483647 h 578"/>
                <a:gd name="T32" fmla="*/ 2147483647 w 408"/>
                <a:gd name="T33" fmla="*/ 2147483647 h 578"/>
                <a:gd name="T34" fmla="*/ 0 w 408"/>
                <a:gd name="T35" fmla="*/ 2147483647 h 578"/>
                <a:gd name="T36" fmla="*/ 2147483647 w 408"/>
                <a:gd name="T37" fmla="*/ 2147483647 h 578"/>
                <a:gd name="T38" fmla="*/ 2147483647 w 408"/>
                <a:gd name="T39" fmla="*/ 2147483647 h 578"/>
                <a:gd name="T40" fmla="*/ 2147483647 w 408"/>
                <a:gd name="T41" fmla="*/ 2147483647 h 578"/>
                <a:gd name="T42" fmla="*/ 2147483647 w 408"/>
                <a:gd name="T43" fmla="*/ 2147483647 h 578"/>
                <a:gd name="T44" fmla="*/ 2147483647 w 408"/>
                <a:gd name="T45" fmla="*/ 0 h 578"/>
                <a:gd name="T46" fmla="*/ 2147483647 w 408"/>
                <a:gd name="T47" fmla="*/ 2147483647 h 578"/>
                <a:gd name="T48" fmla="*/ 2147483647 w 408"/>
                <a:gd name="T49" fmla="*/ 2147483647 h 578"/>
                <a:gd name="T50" fmla="*/ 2147483647 w 408"/>
                <a:gd name="T51" fmla="*/ 2147483647 h 578"/>
                <a:gd name="T52" fmla="*/ 2147483647 w 408"/>
                <a:gd name="T53" fmla="*/ 2147483647 h 578"/>
                <a:gd name="T54" fmla="*/ 2147483647 w 408"/>
                <a:gd name="T55" fmla="*/ 2147483647 h 578"/>
                <a:gd name="T56" fmla="*/ 2147483647 w 408"/>
                <a:gd name="T57" fmla="*/ 2147483647 h 578"/>
                <a:gd name="T58" fmla="*/ 2147483647 w 408"/>
                <a:gd name="T59" fmla="*/ 2147483647 h 578"/>
                <a:gd name="T60" fmla="*/ 2147483647 w 408"/>
                <a:gd name="T61" fmla="*/ 2147483647 h 578"/>
                <a:gd name="T62" fmla="*/ 2147483647 w 408"/>
                <a:gd name="T63" fmla="*/ 2147483647 h 578"/>
                <a:gd name="T64" fmla="*/ 2147483647 w 408"/>
                <a:gd name="T65" fmla="*/ 2147483647 h 578"/>
                <a:gd name="T66" fmla="*/ 2147483647 w 408"/>
                <a:gd name="T67" fmla="*/ 2147483647 h 578"/>
                <a:gd name="T68" fmla="*/ 2147483647 w 408"/>
                <a:gd name="T69" fmla="*/ 2147483647 h 578"/>
                <a:gd name="T70" fmla="*/ 2147483647 w 408"/>
                <a:gd name="T71" fmla="*/ 2147483647 h 578"/>
                <a:gd name="T72" fmla="*/ 2147483647 w 408"/>
                <a:gd name="T73" fmla="*/ 2147483647 h 578"/>
                <a:gd name="T74" fmla="*/ 2147483647 w 408"/>
                <a:gd name="T75" fmla="*/ 2147483647 h 578"/>
                <a:gd name="T76" fmla="*/ 2147483647 w 408"/>
                <a:gd name="T77" fmla="*/ 2147483647 h 578"/>
                <a:gd name="T78" fmla="*/ 2147483647 w 408"/>
                <a:gd name="T79" fmla="*/ 2147483647 h 578"/>
                <a:gd name="T80" fmla="*/ 2147483647 w 408"/>
                <a:gd name="T81" fmla="*/ 2147483647 h 578"/>
                <a:gd name="T82" fmla="*/ 2147483647 w 408"/>
                <a:gd name="T83" fmla="*/ 2147483647 h 578"/>
                <a:gd name="T84" fmla="*/ 2147483647 w 408"/>
                <a:gd name="T85" fmla="*/ 2147483647 h 578"/>
                <a:gd name="T86" fmla="*/ 2147483647 w 408"/>
                <a:gd name="T87" fmla="*/ 2147483647 h 5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08"/>
                <a:gd name="T133" fmla="*/ 0 h 578"/>
                <a:gd name="T134" fmla="*/ 408 w 408"/>
                <a:gd name="T135" fmla="*/ 578 h 5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08" h="578">
                  <a:moveTo>
                    <a:pt x="248" y="430"/>
                  </a:moveTo>
                  <a:lnTo>
                    <a:pt x="166" y="430"/>
                  </a:lnTo>
                  <a:lnTo>
                    <a:pt x="158" y="430"/>
                  </a:lnTo>
                  <a:lnTo>
                    <a:pt x="154" y="426"/>
                  </a:lnTo>
                  <a:lnTo>
                    <a:pt x="150" y="422"/>
                  </a:lnTo>
                  <a:lnTo>
                    <a:pt x="148" y="414"/>
                  </a:lnTo>
                  <a:lnTo>
                    <a:pt x="148" y="404"/>
                  </a:lnTo>
                  <a:lnTo>
                    <a:pt x="150" y="382"/>
                  </a:lnTo>
                  <a:lnTo>
                    <a:pt x="152" y="360"/>
                  </a:lnTo>
                  <a:lnTo>
                    <a:pt x="158" y="342"/>
                  </a:lnTo>
                  <a:lnTo>
                    <a:pt x="164" y="326"/>
                  </a:lnTo>
                  <a:lnTo>
                    <a:pt x="174" y="308"/>
                  </a:lnTo>
                  <a:lnTo>
                    <a:pt x="188" y="292"/>
                  </a:lnTo>
                  <a:lnTo>
                    <a:pt x="206" y="274"/>
                  </a:lnTo>
                  <a:lnTo>
                    <a:pt x="228" y="254"/>
                  </a:lnTo>
                  <a:lnTo>
                    <a:pt x="268" y="222"/>
                  </a:lnTo>
                  <a:lnTo>
                    <a:pt x="286" y="204"/>
                  </a:lnTo>
                  <a:lnTo>
                    <a:pt x="292" y="194"/>
                  </a:lnTo>
                  <a:lnTo>
                    <a:pt x="296" y="184"/>
                  </a:lnTo>
                  <a:lnTo>
                    <a:pt x="300" y="172"/>
                  </a:lnTo>
                  <a:lnTo>
                    <a:pt x="300" y="162"/>
                  </a:lnTo>
                  <a:lnTo>
                    <a:pt x="298" y="146"/>
                  </a:lnTo>
                  <a:lnTo>
                    <a:pt x="294" y="132"/>
                  </a:lnTo>
                  <a:lnTo>
                    <a:pt x="286" y="118"/>
                  </a:lnTo>
                  <a:lnTo>
                    <a:pt x="276" y="106"/>
                  </a:lnTo>
                  <a:lnTo>
                    <a:pt x="262" y="96"/>
                  </a:lnTo>
                  <a:lnTo>
                    <a:pt x="244" y="90"/>
                  </a:lnTo>
                  <a:lnTo>
                    <a:pt x="226" y="86"/>
                  </a:lnTo>
                  <a:lnTo>
                    <a:pt x="206" y="84"/>
                  </a:lnTo>
                  <a:lnTo>
                    <a:pt x="186" y="86"/>
                  </a:lnTo>
                  <a:lnTo>
                    <a:pt x="168" y="90"/>
                  </a:lnTo>
                  <a:lnTo>
                    <a:pt x="152" y="98"/>
                  </a:lnTo>
                  <a:lnTo>
                    <a:pt x="136" y="108"/>
                  </a:lnTo>
                  <a:lnTo>
                    <a:pt x="124" y="122"/>
                  </a:lnTo>
                  <a:lnTo>
                    <a:pt x="112" y="138"/>
                  </a:lnTo>
                  <a:lnTo>
                    <a:pt x="104" y="158"/>
                  </a:lnTo>
                  <a:lnTo>
                    <a:pt x="98" y="180"/>
                  </a:lnTo>
                  <a:lnTo>
                    <a:pt x="12" y="170"/>
                  </a:lnTo>
                  <a:lnTo>
                    <a:pt x="6" y="168"/>
                  </a:lnTo>
                  <a:lnTo>
                    <a:pt x="2" y="164"/>
                  </a:lnTo>
                  <a:lnTo>
                    <a:pt x="0" y="158"/>
                  </a:lnTo>
                  <a:lnTo>
                    <a:pt x="0" y="152"/>
                  </a:lnTo>
                  <a:lnTo>
                    <a:pt x="4" y="140"/>
                  </a:lnTo>
                  <a:lnTo>
                    <a:pt x="14" y="112"/>
                  </a:lnTo>
                  <a:lnTo>
                    <a:pt x="22" y="96"/>
                  </a:lnTo>
                  <a:lnTo>
                    <a:pt x="32" y="78"/>
                  </a:lnTo>
                  <a:lnTo>
                    <a:pt x="44" y="62"/>
                  </a:lnTo>
                  <a:lnTo>
                    <a:pt x="56" y="50"/>
                  </a:lnTo>
                  <a:lnTo>
                    <a:pt x="70" y="38"/>
                  </a:lnTo>
                  <a:lnTo>
                    <a:pt x="86" y="28"/>
                  </a:lnTo>
                  <a:lnTo>
                    <a:pt x="102" y="20"/>
                  </a:lnTo>
                  <a:lnTo>
                    <a:pt x="120" y="12"/>
                  </a:lnTo>
                  <a:lnTo>
                    <a:pt x="138" y="8"/>
                  </a:lnTo>
                  <a:lnTo>
                    <a:pt x="158" y="4"/>
                  </a:lnTo>
                  <a:lnTo>
                    <a:pt x="180" y="2"/>
                  </a:lnTo>
                  <a:lnTo>
                    <a:pt x="202" y="0"/>
                  </a:lnTo>
                  <a:lnTo>
                    <a:pt x="224" y="2"/>
                  </a:lnTo>
                  <a:lnTo>
                    <a:pt x="246" y="4"/>
                  </a:lnTo>
                  <a:lnTo>
                    <a:pt x="266" y="8"/>
                  </a:lnTo>
                  <a:lnTo>
                    <a:pt x="286" y="12"/>
                  </a:lnTo>
                  <a:lnTo>
                    <a:pt x="304" y="20"/>
                  </a:lnTo>
                  <a:lnTo>
                    <a:pt x="322" y="28"/>
                  </a:lnTo>
                  <a:lnTo>
                    <a:pt x="338" y="38"/>
                  </a:lnTo>
                  <a:lnTo>
                    <a:pt x="352" y="50"/>
                  </a:lnTo>
                  <a:lnTo>
                    <a:pt x="364" y="62"/>
                  </a:lnTo>
                  <a:lnTo>
                    <a:pt x="376" y="76"/>
                  </a:lnTo>
                  <a:lnTo>
                    <a:pt x="386" y="88"/>
                  </a:lnTo>
                  <a:lnTo>
                    <a:pt x="394" y="104"/>
                  </a:lnTo>
                  <a:lnTo>
                    <a:pt x="400" y="118"/>
                  </a:lnTo>
                  <a:lnTo>
                    <a:pt x="404" y="132"/>
                  </a:lnTo>
                  <a:lnTo>
                    <a:pt x="406" y="148"/>
                  </a:lnTo>
                  <a:lnTo>
                    <a:pt x="408" y="164"/>
                  </a:lnTo>
                  <a:lnTo>
                    <a:pt x="406" y="182"/>
                  </a:lnTo>
                  <a:lnTo>
                    <a:pt x="402" y="200"/>
                  </a:lnTo>
                  <a:lnTo>
                    <a:pt x="396" y="216"/>
                  </a:lnTo>
                  <a:lnTo>
                    <a:pt x="388" y="234"/>
                  </a:lnTo>
                  <a:lnTo>
                    <a:pt x="374" y="250"/>
                  </a:lnTo>
                  <a:lnTo>
                    <a:pt x="354" y="272"/>
                  </a:lnTo>
                  <a:lnTo>
                    <a:pt x="330" y="296"/>
                  </a:lnTo>
                  <a:lnTo>
                    <a:pt x="300" y="322"/>
                  </a:lnTo>
                  <a:lnTo>
                    <a:pt x="272" y="348"/>
                  </a:lnTo>
                  <a:lnTo>
                    <a:pt x="262" y="358"/>
                  </a:lnTo>
                  <a:lnTo>
                    <a:pt x="256" y="368"/>
                  </a:lnTo>
                  <a:lnTo>
                    <a:pt x="252" y="378"/>
                  </a:lnTo>
                  <a:lnTo>
                    <a:pt x="250" y="392"/>
                  </a:lnTo>
                  <a:lnTo>
                    <a:pt x="248" y="410"/>
                  </a:lnTo>
                  <a:lnTo>
                    <a:pt x="248" y="430"/>
                  </a:lnTo>
                  <a:close/>
                  <a:moveTo>
                    <a:pt x="166" y="578"/>
                  </a:moveTo>
                  <a:lnTo>
                    <a:pt x="166" y="578"/>
                  </a:lnTo>
                  <a:lnTo>
                    <a:pt x="158" y="578"/>
                  </a:lnTo>
                  <a:lnTo>
                    <a:pt x="154" y="574"/>
                  </a:lnTo>
                  <a:lnTo>
                    <a:pt x="150" y="568"/>
                  </a:lnTo>
                  <a:lnTo>
                    <a:pt x="150" y="562"/>
                  </a:lnTo>
                  <a:lnTo>
                    <a:pt x="150" y="484"/>
                  </a:lnTo>
                  <a:lnTo>
                    <a:pt x="150" y="478"/>
                  </a:lnTo>
                  <a:lnTo>
                    <a:pt x="154" y="474"/>
                  </a:lnTo>
                  <a:lnTo>
                    <a:pt x="158" y="470"/>
                  </a:lnTo>
                  <a:lnTo>
                    <a:pt x="166" y="468"/>
                  </a:lnTo>
                  <a:lnTo>
                    <a:pt x="242" y="468"/>
                  </a:lnTo>
                  <a:lnTo>
                    <a:pt x="250" y="470"/>
                  </a:lnTo>
                  <a:lnTo>
                    <a:pt x="254" y="474"/>
                  </a:lnTo>
                  <a:lnTo>
                    <a:pt x="258" y="478"/>
                  </a:lnTo>
                  <a:lnTo>
                    <a:pt x="258" y="484"/>
                  </a:lnTo>
                  <a:lnTo>
                    <a:pt x="258" y="562"/>
                  </a:lnTo>
                  <a:lnTo>
                    <a:pt x="258" y="568"/>
                  </a:lnTo>
                  <a:lnTo>
                    <a:pt x="254" y="574"/>
                  </a:lnTo>
                  <a:lnTo>
                    <a:pt x="250" y="578"/>
                  </a:lnTo>
                  <a:lnTo>
                    <a:pt x="242" y="578"/>
                  </a:lnTo>
                  <a:lnTo>
                    <a:pt x="166" y="578"/>
                  </a:lnTo>
                  <a:close/>
                </a:path>
              </a:pathLst>
            </a:custGeom>
            <a:solidFill>
              <a:srgbClr val="03A9F3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094333" y="1771508"/>
            <a:ext cx="980337" cy="980337"/>
            <a:chOff x="1094333" y="1771508"/>
            <a:chExt cx="980337" cy="980337"/>
          </a:xfrm>
        </p:grpSpPr>
        <p:grpSp>
          <p:nvGrpSpPr>
            <p:cNvPr id="42" name="组合 41"/>
            <p:cNvGrpSpPr/>
            <p:nvPr/>
          </p:nvGrpSpPr>
          <p:grpSpPr>
            <a:xfrm>
              <a:off x="1094333" y="1771508"/>
              <a:ext cx="980337" cy="98033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4" name="同心圆 4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7" name="组合 24"/>
            <p:cNvGrpSpPr/>
            <p:nvPr/>
          </p:nvGrpSpPr>
          <p:grpSpPr bwMode="auto">
            <a:xfrm>
              <a:off x="1276025" y="2059328"/>
              <a:ext cx="574161" cy="525498"/>
              <a:chOff x="0" y="0"/>
              <a:chExt cx="550987" cy="504288"/>
            </a:xfrm>
            <a:solidFill>
              <a:srgbClr val="C00000"/>
            </a:solidFill>
          </p:grpSpPr>
          <p:sp>
            <p:nvSpPr>
              <p:cNvPr id="28" name="Freeform 26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57759" cy="359114"/>
              </a:xfrm>
              <a:custGeom>
                <a:avLst/>
                <a:gdLst>
                  <a:gd name="T0" fmla="*/ 2147483647 w 52"/>
                  <a:gd name="T1" fmla="*/ 1287720650 h 52"/>
                  <a:gd name="T2" fmla="*/ 2147483647 w 52"/>
                  <a:gd name="T3" fmla="*/ 1096948243 h 52"/>
                  <a:gd name="T4" fmla="*/ 2147483647 w 52"/>
                  <a:gd name="T5" fmla="*/ 953868938 h 52"/>
                  <a:gd name="T6" fmla="*/ 2147483647 w 52"/>
                  <a:gd name="T7" fmla="*/ 620017227 h 52"/>
                  <a:gd name="T8" fmla="*/ 2147483647 w 52"/>
                  <a:gd name="T9" fmla="*/ 572317219 h 52"/>
                  <a:gd name="T10" fmla="*/ 1893363828 w 52"/>
                  <a:gd name="T11" fmla="*/ 620017227 h 52"/>
                  <a:gd name="T12" fmla="*/ 2035366631 w 52"/>
                  <a:gd name="T13" fmla="*/ 333851711 h 52"/>
                  <a:gd name="T14" fmla="*/ 1751361025 w 52"/>
                  <a:gd name="T15" fmla="*/ 95386203 h 52"/>
                  <a:gd name="T16" fmla="*/ 1514689686 w 52"/>
                  <a:gd name="T17" fmla="*/ 333851711 h 52"/>
                  <a:gd name="T18" fmla="*/ 1372686883 w 52"/>
                  <a:gd name="T19" fmla="*/ 47693102 h 52"/>
                  <a:gd name="T20" fmla="*/ 1278018348 w 52"/>
                  <a:gd name="T21" fmla="*/ 0 h 52"/>
                  <a:gd name="T22" fmla="*/ 899351086 w 52"/>
                  <a:gd name="T23" fmla="*/ 95386203 h 52"/>
                  <a:gd name="T24" fmla="*/ 852016818 w 52"/>
                  <a:gd name="T25" fmla="*/ 429237915 h 52"/>
                  <a:gd name="T26" fmla="*/ 568011212 w 52"/>
                  <a:gd name="T27" fmla="*/ 190772406 h 52"/>
                  <a:gd name="T28" fmla="*/ 284005606 w 52"/>
                  <a:gd name="T29" fmla="*/ 476931016 h 52"/>
                  <a:gd name="T30" fmla="*/ 473342677 w 52"/>
                  <a:gd name="T31" fmla="*/ 715403430 h 52"/>
                  <a:gd name="T32" fmla="*/ 142002803 w 52"/>
                  <a:gd name="T33" fmla="*/ 763096532 h 52"/>
                  <a:gd name="T34" fmla="*/ 94668535 w 52"/>
                  <a:gd name="T35" fmla="*/ 810789634 h 52"/>
                  <a:gd name="T36" fmla="*/ 0 w 52"/>
                  <a:gd name="T37" fmla="*/ 1192334446 h 52"/>
                  <a:gd name="T38" fmla="*/ 331339874 w 52"/>
                  <a:gd name="T39" fmla="*/ 1287720650 h 52"/>
                  <a:gd name="T40" fmla="*/ 94668535 w 52"/>
                  <a:gd name="T41" fmla="*/ 1478493056 h 52"/>
                  <a:gd name="T42" fmla="*/ 189337071 w 52"/>
                  <a:gd name="T43" fmla="*/ 1860044775 h 52"/>
                  <a:gd name="T44" fmla="*/ 284005606 w 52"/>
                  <a:gd name="T45" fmla="*/ 1907737877 h 52"/>
                  <a:gd name="T46" fmla="*/ 568011212 w 52"/>
                  <a:gd name="T47" fmla="*/ 1907737877 h 52"/>
                  <a:gd name="T48" fmla="*/ 473342677 w 52"/>
                  <a:gd name="T49" fmla="*/ 2147483647 h 52"/>
                  <a:gd name="T50" fmla="*/ 804682551 w 52"/>
                  <a:gd name="T51" fmla="*/ 2147483647 h 52"/>
                  <a:gd name="T52" fmla="*/ 994019622 w 52"/>
                  <a:gd name="T53" fmla="*/ 2146203385 h 52"/>
                  <a:gd name="T54" fmla="*/ 1088688157 w 52"/>
                  <a:gd name="T55" fmla="*/ 2147483647 h 52"/>
                  <a:gd name="T56" fmla="*/ 1136022425 w 52"/>
                  <a:gd name="T57" fmla="*/ 2147483647 h 52"/>
                  <a:gd name="T58" fmla="*/ 1514689686 w 52"/>
                  <a:gd name="T59" fmla="*/ 2147483647 h 52"/>
                  <a:gd name="T60" fmla="*/ 1562023954 w 52"/>
                  <a:gd name="T61" fmla="*/ 2147483647 h 52"/>
                  <a:gd name="T62" fmla="*/ 1656692489 w 52"/>
                  <a:gd name="T63" fmla="*/ 2098510283 h 52"/>
                  <a:gd name="T64" fmla="*/ 1893363828 w 52"/>
                  <a:gd name="T65" fmla="*/ 2147483647 h 52"/>
                  <a:gd name="T66" fmla="*/ 2147483647 w 52"/>
                  <a:gd name="T67" fmla="*/ 2050817182 h 52"/>
                  <a:gd name="T68" fmla="*/ 2147483647 w 52"/>
                  <a:gd name="T69" fmla="*/ 1955430978 h 52"/>
                  <a:gd name="T70" fmla="*/ 2035366631 w 52"/>
                  <a:gd name="T71" fmla="*/ 1669265463 h 52"/>
                  <a:gd name="T72" fmla="*/ 2147483647 w 52"/>
                  <a:gd name="T73" fmla="*/ 1716958564 h 52"/>
                  <a:gd name="T74" fmla="*/ 2147483647 w 52"/>
                  <a:gd name="T75" fmla="*/ 1383106853 h 52"/>
                  <a:gd name="T76" fmla="*/ 1562023954 w 52"/>
                  <a:gd name="T77" fmla="*/ 1335413751 h 52"/>
                  <a:gd name="T78" fmla="*/ 899351086 w 52"/>
                  <a:gd name="T79" fmla="*/ 1192334446 h 52"/>
                  <a:gd name="T80" fmla="*/ 1562023954 w 52"/>
                  <a:gd name="T81" fmla="*/ 1335413751 h 5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2"/>
                  <a:gd name="T124" fmla="*/ 0 h 52"/>
                  <a:gd name="T125" fmla="*/ 52 w 52"/>
                  <a:gd name="T126" fmla="*/ 52 h 5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2" h="52">
                    <a:moveTo>
                      <a:pt x="52" y="27"/>
                    </a:moveTo>
                    <a:cubicBezTo>
                      <a:pt x="52" y="27"/>
                      <a:pt x="52" y="27"/>
                      <a:pt x="51" y="27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2" y="20"/>
                    </a:cubicBezTo>
                    <a:cubicBezTo>
                      <a:pt x="52" y="20"/>
                      <a:pt x="52" y="20"/>
                      <a:pt x="51" y="19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2"/>
                      <a:pt x="48" y="12"/>
                      <a:pt x="48" y="12"/>
                    </a:cubicBezTo>
                    <a:cubicBezTo>
                      <a:pt x="48" y="12"/>
                      <a:pt x="47" y="12"/>
                      <a:pt x="47" y="12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6" y="2"/>
                      <a:pt x="35" y="2"/>
                      <a:pt x="35" y="3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0"/>
                    </a:cubicBezTo>
                    <a:cubicBezTo>
                      <a:pt x="28" y="0"/>
                      <a:pt x="28" y="0"/>
                      <a:pt x="27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9" y="1"/>
                      <a:pt x="19" y="2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6" y="10"/>
                      <a:pt x="6" y="11"/>
                      <a:pt x="6" y="11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6"/>
                    </a:cubicBezTo>
                    <a:cubicBezTo>
                      <a:pt x="2" y="16"/>
                      <a:pt x="2" y="16"/>
                      <a:pt x="2" y="1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1"/>
                      <a:pt x="1" y="32"/>
                      <a:pt x="1" y="33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40"/>
                      <a:pt x="4" y="40"/>
                      <a:pt x="5" y="40"/>
                    </a:cubicBezTo>
                    <a:cubicBezTo>
                      <a:pt x="5" y="40"/>
                      <a:pt x="5" y="40"/>
                      <a:pt x="6" y="40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6"/>
                      <a:pt x="10" y="47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6" y="50"/>
                      <a:pt x="17" y="50"/>
                      <a:pt x="17" y="50"/>
                    </a:cubicBezTo>
                    <a:cubicBezTo>
                      <a:pt x="17" y="50"/>
                      <a:pt x="18" y="50"/>
                      <a:pt x="18" y="50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3" y="51"/>
                      <a:pt x="24" y="52"/>
                      <a:pt x="24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3" y="51"/>
                      <a:pt x="33" y="51"/>
                    </a:cubicBezTo>
                    <a:cubicBezTo>
                      <a:pt x="33" y="51"/>
                      <a:pt x="33" y="50"/>
                      <a:pt x="33" y="50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48"/>
                      <a:pt x="39" y="48"/>
                      <a:pt x="40" y="48"/>
                    </a:cubicBezTo>
                    <a:cubicBezTo>
                      <a:pt x="40" y="48"/>
                      <a:pt x="40" y="48"/>
                      <a:pt x="41" y="48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6" y="43"/>
                      <a:pt x="46" y="42"/>
                    </a:cubicBezTo>
                    <a:cubicBezTo>
                      <a:pt x="46" y="42"/>
                      <a:pt x="46" y="42"/>
                      <a:pt x="46" y="41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7"/>
                      <a:pt x="50" y="36"/>
                      <a:pt x="50" y="36"/>
                    </a:cubicBezTo>
                    <a:cubicBezTo>
                      <a:pt x="50" y="36"/>
                      <a:pt x="51" y="36"/>
                      <a:pt x="51" y="35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2" y="28"/>
                      <a:pt x="52" y="28"/>
                      <a:pt x="52" y="27"/>
                    </a:cubicBezTo>
                    <a:close/>
                    <a:moveTo>
                      <a:pt x="33" y="28"/>
                    </a:moveTo>
                    <a:cubicBezTo>
                      <a:pt x="32" y="31"/>
                      <a:pt x="28" y="34"/>
                      <a:pt x="25" y="33"/>
                    </a:cubicBezTo>
                    <a:cubicBezTo>
                      <a:pt x="21" y="32"/>
                      <a:pt x="18" y="28"/>
                      <a:pt x="19" y="25"/>
                    </a:cubicBezTo>
                    <a:cubicBezTo>
                      <a:pt x="20" y="21"/>
                      <a:pt x="24" y="18"/>
                      <a:pt x="28" y="19"/>
                    </a:cubicBezTo>
                    <a:cubicBezTo>
                      <a:pt x="32" y="20"/>
                      <a:pt x="34" y="24"/>
                      <a:pt x="33" y="28"/>
                    </a:cubicBezTo>
                    <a:close/>
                  </a:path>
                </a:pathLst>
              </a:custGeom>
              <a:solidFill>
                <a:srgbClr val="03A9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27"/>
              <p:cNvSpPr>
                <a:spLocks noEditPoints="1" noChangeArrowheads="1"/>
              </p:cNvSpPr>
              <p:nvPr/>
            </p:nvSpPr>
            <p:spPr bwMode="auto">
              <a:xfrm>
                <a:off x="296538" y="248324"/>
                <a:ext cx="254449" cy="255964"/>
              </a:xfrm>
              <a:custGeom>
                <a:avLst/>
                <a:gdLst>
                  <a:gd name="T0" fmla="*/ 1560673257 w 37"/>
                  <a:gd name="T1" fmla="*/ 1387878316 h 37"/>
                  <a:gd name="T2" fmla="*/ 1466086999 w 37"/>
                  <a:gd name="T3" fmla="*/ 1148593483 h 37"/>
                  <a:gd name="T4" fmla="*/ 1702552644 w 37"/>
                  <a:gd name="T5" fmla="*/ 1196451833 h 37"/>
                  <a:gd name="T6" fmla="*/ 1749845773 w 37"/>
                  <a:gd name="T7" fmla="*/ 957160083 h 37"/>
                  <a:gd name="T8" fmla="*/ 1702552644 w 37"/>
                  <a:gd name="T9" fmla="*/ 861443383 h 37"/>
                  <a:gd name="T10" fmla="*/ 1513380128 w 37"/>
                  <a:gd name="T11" fmla="*/ 765726683 h 37"/>
                  <a:gd name="T12" fmla="*/ 1749845773 w 37"/>
                  <a:gd name="T13" fmla="*/ 670009983 h 37"/>
                  <a:gd name="T14" fmla="*/ 1655259515 w 37"/>
                  <a:gd name="T15" fmla="*/ 430725150 h 37"/>
                  <a:gd name="T16" fmla="*/ 1418793870 w 37"/>
                  <a:gd name="T17" fmla="*/ 478576583 h 37"/>
                  <a:gd name="T18" fmla="*/ 1466086999 w 37"/>
                  <a:gd name="T19" fmla="*/ 239291750 h 37"/>
                  <a:gd name="T20" fmla="*/ 1418793870 w 37"/>
                  <a:gd name="T21" fmla="*/ 191433400 h 37"/>
                  <a:gd name="T22" fmla="*/ 1135035096 w 37"/>
                  <a:gd name="T23" fmla="*/ 95716700 h 37"/>
                  <a:gd name="T24" fmla="*/ 993155709 w 37"/>
                  <a:gd name="T25" fmla="*/ 239291750 h 37"/>
                  <a:gd name="T26" fmla="*/ 898569451 w 37"/>
                  <a:gd name="T27" fmla="*/ 0 h 37"/>
                  <a:gd name="T28" fmla="*/ 662103806 w 37"/>
                  <a:gd name="T29" fmla="*/ 47858350 h 37"/>
                  <a:gd name="T30" fmla="*/ 662103806 w 37"/>
                  <a:gd name="T31" fmla="*/ 239291750 h 37"/>
                  <a:gd name="T32" fmla="*/ 472931290 w 37"/>
                  <a:gd name="T33" fmla="*/ 143575050 h 37"/>
                  <a:gd name="T34" fmla="*/ 378345032 w 37"/>
                  <a:gd name="T35" fmla="*/ 143575050 h 37"/>
                  <a:gd name="T36" fmla="*/ 189172516 w 37"/>
                  <a:gd name="T37" fmla="*/ 335008450 h 37"/>
                  <a:gd name="T38" fmla="*/ 331051903 w 37"/>
                  <a:gd name="T39" fmla="*/ 526434933 h 37"/>
                  <a:gd name="T40" fmla="*/ 141879387 w 37"/>
                  <a:gd name="T41" fmla="*/ 526434933 h 37"/>
                  <a:gd name="T42" fmla="*/ 0 w 37"/>
                  <a:gd name="T43" fmla="*/ 813585033 h 37"/>
                  <a:gd name="T44" fmla="*/ 47293129 w 37"/>
                  <a:gd name="T45" fmla="*/ 861443383 h 37"/>
                  <a:gd name="T46" fmla="*/ 236465645 w 37"/>
                  <a:gd name="T47" fmla="*/ 957160083 h 37"/>
                  <a:gd name="T48" fmla="*/ 47293129 w 37"/>
                  <a:gd name="T49" fmla="*/ 1100735133 h 37"/>
                  <a:gd name="T50" fmla="*/ 189172516 w 37"/>
                  <a:gd name="T51" fmla="*/ 1340019966 h 37"/>
                  <a:gd name="T52" fmla="*/ 378345032 w 37"/>
                  <a:gd name="T53" fmla="*/ 1292168534 h 37"/>
                  <a:gd name="T54" fmla="*/ 331051903 w 37"/>
                  <a:gd name="T55" fmla="*/ 1483595016 h 37"/>
                  <a:gd name="T56" fmla="*/ 331051903 w 37"/>
                  <a:gd name="T57" fmla="*/ 1579311716 h 37"/>
                  <a:gd name="T58" fmla="*/ 567517548 w 37"/>
                  <a:gd name="T59" fmla="*/ 1675028416 h 37"/>
                  <a:gd name="T60" fmla="*/ 614810677 w 37"/>
                  <a:gd name="T61" fmla="*/ 1675028416 h 37"/>
                  <a:gd name="T62" fmla="*/ 803983193 w 37"/>
                  <a:gd name="T63" fmla="*/ 1531453366 h 37"/>
                  <a:gd name="T64" fmla="*/ 803983193 w 37"/>
                  <a:gd name="T65" fmla="*/ 1770745116 h 37"/>
                  <a:gd name="T66" fmla="*/ 1087741967 w 37"/>
                  <a:gd name="T67" fmla="*/ 1722886766 h 37"/>
                  <a:gd name="T68" fmla="*/ 1135035096 w 37"/>
                  <a:gd name="T69" fmla="*/ 1675028416 h 37"/>
                  <a:gd name="T70" fmla="*/ 1182328225 w 37"/>
                  <a:gd name="T71" fmla="*/ 1483595016 h 37"/>
                  <a:gd name="T72" fmla="*/ 1324207612 w 37"/>
                  <a:gd name="T73" fmla="*/ 1627170066 h 37"/>
                  <a:gd name="T74" fmla="*/ 1560673257 w 37"/>
                  <a:gd name="T75" fmla="*/ 1435736666 h 37"/>
                  <a:gd name="T76" fmla="*/ 1040448838 w 37"/>
                  <a:gd name="T77" fmla="*/ 1052876783 h 37"/>
                  <a:gd name="T78" fmla="*/ 709396935 w 37"/>
                  <a:gd name="T79" fmla="*/ 717868333 h 37"/>
                  <a:gd name="T80" fmla="*/ 1040448838 w 37"/>
                  <a:gd name="T81" fmla="*/ 1052876783 h 3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"/>
                  <a:gd name="T124" fmla="*/ 0 h 37"/>
                  <a:gd name="T125" fmla="*/ 37 w 37"/>
                  <a:gd name="T126" fmla="*/ 37 h 3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" h="37">
                    <a:moveTo>
                      <a:pt x="33" y="29"/>
                    </a:moveTo>
                    <a:cubicBezTo>
                      <a:pt x="33" y="29"/>
                      <a:pt x="33" y="29"/>
                      <a:pt x="33" y="29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4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9"/>
                      <a:pt x="37" y="18"/>
                      <a:pt x="36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7" y="14"/>
                      <a:pt x="37" y="14"/>
                    </a:cubicBezTo>
                    <a:cubicBezTo>
                      <a:pt x="37" y="14"/>
                      <a:pt x="37" y="13"/>
                      <a:pt x="37" y="1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8"/>
                      <a:pt x="34" y="8"/>
                      <a:pt x="33" y="8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1" y="4"/>
                      <a:pt x="31" y="4"/>
                    </a:cubicBezTo>
                    <a:cubicBezTo>
                      <a:pt x="31" y="4"/>
                      <a:pt x="30" y="4"/>
                      <a:pt x="30" y="4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1"/>
                      <a:pt x="25" y="1"/>
                      <a:pt x="24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0"/>
                      <a:pt x="20" y="0"/>
                      <a:pt x="1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4" y="7"/>
                      <a:pt x="4" y="7"/>
                    </a:cubicBezTo>
                    <a:cubicBezTo>
                      <a:pt x="4" y="7"/>
                      <a:pt x="4" y="8"/>
                      <a:pt x="5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11"/>
                      <a:pt x="2" y="11"/>
                      <a:pt x="1" y="1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1" y="23"/>
                      <a:pt x="1" y="23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4" y="28"/>
                    </a:cubicBezTo>
                    <a:cubicBezTo>
                      <a:pt x="4" y="29"/>
                      <a:pt x="4" y="29"/>
                      <a:pt x="4" y="28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4" y="36"/>
                      <a:pt x="24" y="36"/>
                    </a:cubicBezTo>
                    <a:cubicBezTo>
                      <a:pt x="24" y="36"/>
                      <a:pt x="24" y="35"/>
                      <a:pt x="24" y="35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29"/>
                    </a:cubicBezTo>
                    <a:close/>
                    <a:moveTo>
                      <a:pt x="22" y="22"/>
                    </a:moveTo>
                    <a:cubicBezTo>
                      <a:pt x="20" y="24"/>
                      <a:pt x="17" y="24"/>
                      <a:pt x="15" y="22"/>
                    </a:cubicBezTo>
                    <a:cubicBezTo>
                      <a:pt x="13" y="20"/>
                      <a:pt x="13" y="16"/>
                      <a:pt x="15" y="15"/>
                    </a:cubicBezTo>
                    <a:cubicBezTo>
                      <a:pt x="17" y="13"/>
                      <a:pt x="21" y="13"/>
                      <a:pt x="23" y="15"/>
                    </a:cubicBezTo>
                    <a:cubicBezTo>
                      <a:pt x="24" y="17"/>
                      <a:pt x="24" y="20"/>
                      <a:pt x="22" y="22"/>
                    </a:cubicBezTo>
                    <a:close/>
                  </a:path>
                </a:pathLst>
              </a:custGeom>
              <a:solidFill>
                <a:srgbClr val="03A9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7097719" y="1832372"/>
            <a:ext cx="980337" cy="980337"/>
            <a:chOff x="7097719" y="1832372"/>
            <a:chExt cx="980337" cy="980337"/>
          </a:xfrm>
        </p:grpSpPr>
        <p:grpSp>
          <p:nvGrpSpPr>
            <p:cNvPr id="52" name="组合 51"/>
            <p:cNvGrpSpPr/>
            <p:nvPr/>
          </p:nvGrpSpPr>
          <p:grpSpPr>
            <a:xfrm>
              <a:off x="7097719" y="1832372"/>
              <a:ext cx="980337" cy="98033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3" name="同心圆 5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2" name="Freeform 41"/>
            <p:cNvSpPr>
              <a:spLocks noEditPoints="1" noChangeArrowheads="1"/>
            </p:cNvSpPr>
            <p:nvPr/>
          </p:nvSpPr>
          <p:spPr bwMode="auto">
            <a:xfrm>
              <a:off x="7334035" y="2103125"/>
              <a:ext cx="476079" cy="381999"/>
            </a:xfrm>
            <a:custGeom>
              <a:avLst/>
              <a:gdLst>
                <a:gd name="T0" fmla="*/ 2147483647 w 72"/>
                <a:gd name="T1" fmla="*/ 2147483647 h 58"/>
                <a:gd name="T2" fmla="*/ 2147483647 w 72"/>
                <a:gd name="T3" fmla="*/ 2147483647 h 58"/>
                <a:gd name="T4" fmla="*/ 2147483647 w 72"/>
                <a:gd name="T5" fmla="*/ 2147483647 h 58"/>
                <a:gd name="T6" fmla="*/ 2147483647 w 72"/>
                <a:gd name="T7" fmla="*/ 2147483647 h 58"/>
                <a:gd name="T8" fmla="*/ 2147483647 w 72"/>
                <a:gd name="T9" fmla="*/ 2147483647 h 58"/>
                <a:gd name="T10" fmla="*/ 2147483647 w 72"/>
                <a:gd name="T11" fmla="*/ 0 h 58"/>
                <a:gd name="T12" fmla="*/ 2147483647 w 72"/>
                <a:gd name="T13" fmla="*/ 0 h 58"/>
                <a:gd name="T14" fmla="*/ 2147483647 w 72"/>
                <a:gd name="T15" fmla="*/ 2147483647 h 58"/>
                <a:gd name="T16" fmla="*/ 2147483647 w 72"/>
                <a:gd name="T17" fmla="*/ 2147483647 h 58"/>
                <a:gd name="T18" fmla="*/ 2147483647 w 72"/>
                <a:gd name="T19" fmla="*/ 2147483647 h 58"/>
                <a:gd name="T20" fmla="*/ 2147483647 w 72"/>
                <a:gd name="T21" fmla="*/ 2147483647 h 58"/>
                <a:gd name="T22" fmla="*/ 0 w 72"/>
                <a:gd name="T23" fmla="*/ 2147483647 h 58"/>
                <a:gd name="T24" fmla="*/ 0 w 72"/>
                <a:gd name="T25" fmla="*/ 2147483647 h 58"/>
                <a:gd name="T26" fmla="*/ 2147483647 w 72"/>
                <a:gd name="T27" fmla="*/ 2147483647 h 58"/>
                <a:gd name="T28" fmla="*/ 2147483647 w 72"/>
                <a:gd name="T29" fmla="*/ 2147483647 h 58"/>
                <a:gd name="T30" fmla="*/ 2147483647 w 72"/>
                <a:gd name="T31" fmla="*/ 2147483647 h 58"/>
                <a:gd name="T32" fmla="*/ 2147483647 w 72"/>
                <a:gd name="T33" fmla="*/ 2147483647 h 58"/>
                <a:gd name="T34" fmla="*/ 0 w 72"/>
                <a:gd name="T35" fmla="*/ 2147483647 h 58"/>
                <a:gd name="T36" fmla="*/ 2147483647 w 72"/>
                <a:gd name="T37" fmla="*/ 2147483647 h 58"/>
                <a:gd name="T38" fmla="*/ 2147483647 w 72"/>
                <a:gd name="T39" fmla="*/ 2147483647 h 58"/>
                <a:gd name="T40" fmla="*/ 2147483647 w 72"/>
                <a:gd name="T41" fmla="*/ 2147483647 h 58"/>
                <a:gd name="T42" fmla="*/ 2147483647 w 72"/>
                <a:gd name="T43" fmla="*/ 2147483647 h 58"/>
                <a:gd name="T44" fmla="*/ 2147483647 w 72"/>
                <a:gd name="T45" fmla="*/ 2147483647 h 58"/>
                <a:gd name="T46" fmla="*/ 2147483647 w 72"/>
                <a:gd name="T47" fmla="*/ 2147483647 h 58"/>
                <a:gd name="T48" fmla="*/ 2147483647 w 72"/>
                <a:gd name="T49" fmla="*/ 2147483647 h 58"/>
                <a:gd name="T50" fmla="*/ 2147483647 w 72"/>
                <a:gd name="T51" fmla="*/ 2147483647 h 58"/>
                <a:gd name="T52" fmla="*/ 2147483647 w 72"/>
                <a:gd name="T53" fmla="*/ 2147483647 h 58"/>
                <a:gd name="T54" fmla="*/ 2147483647 w 72"/>
                <a:gd name="T55" fmla="*/ 2147483647 h 58"/>
                <a:gd name="T56" fmla="*/ 2147483647 w 72"/>
                <a:gd name="T57" fmla="*/ 2147483647 h 58"/>
                <a:gd name="T58" fmla="*/ 2147483647 w 72"/>
                <a:gd name="T59" fmla="*/ 2147483647 h 5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2"/>
                <a:gd name="T91" fmla="*/ 0 h 58"/>
                <a:gd name="T92" fmla="*/ 72 w 72"/>
                <a:gd name="T93" fmla="*/ 58 h 5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2" h="58">
                  <a:moveTo>
                    <a:pt x="25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2"/>
                    <a:pt x="51" y="0"/>
                    <a:pt x="4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0" y="2"/>
                    <a:pt x="20" y="4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5" y="11"/>
                    <a:pt x="25" y="11"/>
                    <a:pt x="25" y="11"/>
                  </a:cubicBezTo>
                  <a:lnTo>
                    <a:pt x="25" y="5"/>
                  </a:lnTo>
                  <a:close/>
                  <a:moveTo>
                    <a:pt x="0" y="19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56"/>
                    <a:pt x="3" y="58"/>
                    <a:pt x="5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lose/>
                  <a:moveTo>
                    <a:pt x="14" y="58"/>
                  </a:moveTo>
                  <a:cubicBezTo>
                    <a:pt x="59" y="58"/>
                    <a:pt x="59" y="58"/>
                    <a:pt x="59" y="58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14" y="58"/>
                  </a:lnTo>
                  <a:close/>
                  <a:moveTo>
                    <a:pt x="67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70" y="58"/>
                    <a:pt x="72" y="56"/>
                    <a:pt x="72" y="53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6"/>
                    <a:pt x="70" y="14"/>
                    <a:pt x="67" y="14"/>
                  </a:cubicBezTo>
                  <a:close/>
                </a:path>
              </a:pathLst>
            </a:custGeom>
            <a:solidFill>
              <a:srgbClr val="03A9F3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0" name="文本框 16"/>
          <p:cNvSpPr>
            <a:spLocks noChangeArrowheads="1"/>
          </p:cNvSpPr>
          <p:nvPr/>
        </p:nvSpPr>
        <p:spPr bwMode="auto">
          <a:xfrm>
            <a:off x="5548451" y="1006714"/>
            <a:ext cx="1737360" cy="34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成功的四线接法</a:t>
            </a:r>
            <a:endParaRPr lang="zh-CN" altLang="en-US" sz="18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文本框 16"/>
          <p:cNvSpPr>
            <a:spLocks noChangeArrowheads="1"/>
          </p:cNvSpPr>
          <p:nvPr/>
        </p:nvSpPr>
        <p:spPr bwMode="auto">
          <a:xfrm>
            <a:off x="2319476" y="1006714"/>
            <a:ext cx="1737360" cy="34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失败的八线接法</a:t>
            </a:r>
            <a:endParaRPr lang="zh-CN" altLang="en-US" sz="18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5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56" name="TextBox 55"/>
          <p:cNvSpPr txBox="1"/>
          <p:nvPr/>
        </p:nvSpPr>
        <p:spPr>
          <a:xfrm>
            <a:off x="927564" y="158706"/>
            <a:ext cx="9067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实验图</a:t>
            </a:r>
            <a:endParaRPr lang="zh-CN" altLang="en-US" sz="16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242" y="144448"/>
            <a:ext cx="254645" cy="364572"/>
          </a:xfrm>
          <a:prstGeom prst="chevron">
            <a:avLst/>
          </a:prstGeom>
        </p:spPr>
      </p:pic>
      <p:sp>
        <p:nvSpPr>
          <p:cNvPr id="58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455" y="2012950"/>
            <a:ext cx="2354580" cy="17665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 flipH="1">
            <a:off x="4859655" y="1670685"/>
            <a:ext cx="1848485" cy="2465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8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2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2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8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6"/>
          <p:cNvSpPr>
            <a:spLocks noChangeArrowheads="1"/>
          </p:cNvSpPr>
          <p:nvPr/>
        </p:nvSpPr>
        <p:spPr bwMode="auto">
          <a:xfrm flipV="1">
            <a:off x="-3175" y="1180692"/>
            <a:ext cx="7708578" cy="277415"/>
          </a:xfrm>
          <a:prstGeom prst="rect">
            <a:avLst/>
          </a:prstGeom>
          <a:solidFill>
            <a:schemeClr val="tx1">
              <a:lumMod val="65000"/>
              <a:lumOff val="35000"/>
              <a:alpha val="39999"/>
            </a:schemeClr>
          </a:solidFill>
          <a:ln>
            <a:noFill/>
          </a:ln>
        </p:spPr>
        <p:txBody>
          <a:bodyPr lIns="68573" tIns="34287" rIns="68573" bIns="34287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4" name="组合 8"/>
          <p:cNvGrpSpPr/>
          <p:nvPr/>
        </p:nvGrpSpPr>
        <p:grpSpPr bwMode="auto">
          <a:xfrm flipV="1">
            <a:off x="7237810" y="1064912"/>
            <a:ext cx="1735931" cy="1734740"/>
            <a:chOff x="0" y="0"/>
            <a:chExt cx="1970470" cy="1970470"/>
          </a:xfrm>
        </p:grpSpPr>
        <p:sp>
          <p:nvSpPr>
            <p:cNvPr id="15" name="任意多边形 9"/>
            <p:cNvSpPr>
              <a:spLocks noChangeArrowheads="1"/>
            </p:cNvSpPr>
            <p:nvPr/>
          </p:nvSpPr>
          <p:spPr bwMode="auto">
            <a:xfrm>
              <a:off x="0" y="0"/>
              <a:ext cx="1970470" cy="1523844"/>
            </a:xfrm>
            <a:custGeom>
              <a:avLst/>
              <a:gdLst>
                <a:gd name="T0" fmla="*/ 985235 w 1970470"/>
                <a:gd name="T1" fmla="*/ 0 h 1523844"/>
                <a:gd name="T2" fmla="*/ 1970470 w 1970470"/>
                <a:gd name="T3" fmla="*/ 985235 h 1523844"/>
                <a:gd name="T4" fmla="*/ 1851557 w 1970470"/>
                <a:gd name="T5" fmla="*/ 1454856 h 1523844"/>
                <a:gd name="T6" fmla="*/ 1809646 w 1970470"/>
                <a:gd name="T7" fmla="*/ 1523844 h 1523844"/>
                <a:gd name="T8" fmla="*/ 1380307 w 1970470"/>
                <a:gd name="T9" fmla="*/ 1523844 h 1523844"/>
                <a:gd name="T10" fmla="*/ 1458954 w 1970470"/>
                <a:gd name="T11" fmla="*/ 1458954 h 1523844"/>
                <a:gd name="T12" fmla="*/ 1655175 w 1970470"/>
                <a:gd name="T13" fmla="*/ 985235 h 1523844"/>
                <a:gd name="T14" fmla="*/ 985235 w 1970470"/>
                <a:gd name="T15" fmla="*/ 315295 h 1523844"/>
                <a:gd name="T16" fmla="*/ 315295 w 1970470"/>
                <a:gd name="T17" fmla="*/ 985235 h 1523844"/>
                <a:gd name="T18" fmla="*/ 511516 w 1970470"/>
                <a:gd name="T19" fmla="*/ 1458954 h 1523844"/>
                <a:gd name="T20" fmla="*/ 590163 w 1970470"/>
                <a:gd name="T21" fmla="*/ 1523844 h 1523844"/>
                <a:gd name="T22" fmla="*/ 160824 w 1970470"/>
                <a:gd name="T23" fmla="*/ 1523844 h 1523844"/>
                <a:gd name="T24" fmla="*/ 118913 w 1970470"/>
                <a:gd name="T25" fmla="*/ 1454856 h 1523844"/>
                <a:gd name="T26" fmla="*/ 0 w 1970470"/>
                <a:gd name="T27" fmla="*/ 985235 h 1523844"/>
                <a:gd name="T28" fmla="*/ 985235 w 1970470"/>
                <a:gd name="T29" fmla="*/ 0 h 15238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70470"/>
                <a:gd name="T46" fmla="*/ 0 h 1523844"/>
                <a:gd name="T47" fmla="*/ 1970470 w 1970470"/>
                <a:gd name="T48" fmla="*/ 1523844 h 152384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70470" h="1523844">
                  <a:moveTo>
                    <a:pt x="985235" y="0"/>
                  </a:moveTo>
                  <a:cubicBezTo>
                    <a:pt x="1529365" y="0"/>
                    <a:pt x="1970470" y="441105"/>
                    <a:pt x="1970470" y="985235"/>
                  </a:cubicBezTo>
                  <a:cubicBezTo>
                    <a:pt x="1970470" y="1155276"/>
                    <a:pt x="1927393" y="1315255"/>
                    <a:pt x="1851557" y="1454856"/>
                  </a:cubicBezTo>
                  <a:lnTo>
                    <a:pt x="1809646" y="1523844"/>
                  </a:lnTo>
                  <a:lnTo>
                    <a:pt x="1380307" y="1523844"/>
                  </a:lnTo>
                  <a:lnTo>
                    <a:pt x="1458954" y="1458954"/>
                  </a:lnTo>
                  <a:cubicBezTo>
                    <a:pt x="1580189" y="1337719"/>
                    <a:pt x="1655175" y="1170234"/>
                    <a:pt x="1655175" y="985235"/>
                  </a:cubicBezTo>
                  <a:cubicBezTo>
                    <a:pt x="1655175" y="615237"/>
                    <a:pt x="1355233" y="315295"/>
                    <a:pt x="985235" y="315295"/>
                  </a:cubicBezTo>
                  <a:cubicBezTo>
                    <a:pt x="615237" y="315295"/>
                    <a:pt x="315295" y="615237"/>
                    <a:pt x="315295" y="985235"/>
                  </a:cubicBezTo>
                  <a:cubicBezTo>
                    <a:pt x="315295" y="1170234"/>
                    <a:pt x="390281" y="1337719"/>
                    <a:pt x="511516" y="1458954"/>
                  </a:cubicBezTo>
                  <a:lnTo>
                    <a:pt x="590163" y="1523844"/>
                  </a:lnTo>
                  <a:lnTo>
                    <a:pt x="160824" y="1523844"/>
                  </a:lnTo>
                  <a:lnTo>
                    <a:pt x="118913" y="1454856"/>
                  </a:lnTo>
                  <a:cubicBezTo>
                    <a:pt x="43077" y="1315255"/>
                    <a:pt x="0" y="1155276"/>
                    <a:pt x="0" y="985235"/>
                  </a:cubicBezTo>
                  <a:cubicBezTo>
                    <a:pt x="0" y="441105"/>
                    <a:pt x="441105" y="0"/>
                    <a:pt x="985235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任意多边形 10"/>
            <p:cNvSpPr>
              <a:spLocks noChangeArrowheads="1"/>
            </p:cNvSpPr>
            <p:nvPr/>
          </p:nvSpPr>
          <p:spPr bwMode="auto">
            <a:xfrm>
              <a:off x="160824" y="1523844"/>
              <a:ext cx="1648822" cy="446626"/>
            </a:xfrm>
            <a:custGeom>
              <a:avLst/>
              <a:gdLst>
                <a:gd name="T0" fmla="*/ 0 w 1648822"/>
                <a:gd name="T1" fmla="*/ 0 h 446626"/>
                <a:gd name="T2" fmla="*/ 429339 w 1648822"/>
                <a:gd name="T3" fmla="*/ 0 h 446626"/>
                <a:gd name="T4" fmla="*/ 449841 w 1648822"/>
                <a:gd name="T5" fmla="*/ 16916 h 446626"/>
                <a:gd name="T6" fmla="*/ 824411 w 1648822"/>
                <a:gd name="T7" fmla="*/ 131331 h 446626"/>
                <a:gd name="T8" fmla="*/ 1198981 w 1648822"/>
                <a:gd name="T9" fmla="*/ 16916 h 446626"/>
                <a:gd name="T10" fmla="*/ 1219483 w 1648822"/>
                <a:gd name="T11" fmla="*/ 0 h 446626"/>
                <a:gd name="T12" fmla="*/ 1648822 w 1648822"/>
                <a:gd name="T13" fmla="*/ 0 h 446626"/>
                <a:gd name="T14" fmla="*/ 1641383 w 1648822"/>
                <a:gd name="T15" fmla="*/ 12245 h 446626"/>
                <a:gd name="T16" fmla="*/ 824411 w 1648822"/>
                <a:gd name="T17" fmla="*/ 446626 h 446626"/>
                <a:gd name="T18" fmla="*/ 7439 w 1648822"/>
                <a:gd name="T19" fmla="*/ 12245 h 446626"/>
                <a:gd name="T20" fmla="*/ 0 w 1648822"/>
                <a:gd name="T21" fmla="*/ 0 h 4466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48822"/>
                <a:gd name="T34" fmla="*/ 0 h 446626"/>
                <a:gd name="T35" fmla="*/ 1648822 w 1648822"/>
                <a:gd name="T36" fmla="*/ 446626 h 4466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48822" h="446626">
                  <a:moveTo>
                    <a:pt x="0" y="0"/>
                  </a:moveTo>
                  <a:lnTo>
                    <a:pt x="429339" y="0"/>
                  </a:lnTo>
                  <a:lnTo>
                    <a:pt x="449841" y="16916"/>
                  </a:lnTo>
                  <a:cubicBezTo>
                    <a:pt x="556764" y="89152"/>
                    <a:pt x="685662" y="131331"/>
                    <a:pt x="824411" y="131331"/>
                  </a:cubicBezTo>
                  <a:cubicBezTo>
                    <a:pt x="963160" y="131331"/>
                    <a:pt x="1092058" y="89152"/>
                    <a:pt x="1198981" y="16916"/>
                  </a:cubicBezTo>
                  <a:lnTo>
                    <a:pt x="1219483" y="0"/>
                  </a:lnTo>
                  <a:lnTo>
                    <a:pt x="1648822" y="0"/>
                  </a:lnTo>
                  <a:lnTo>
                    <a:pt x="1641383" y="12245"/>
                  </a:lnTo>
                  <a:cubicBezTo>
                    <a:pt x="1464329" y="274319"/>
                    <a:pt x="1164492" y="446626"/>
                    <a:pt x="824411" y="446626"/>
                  </a:cubicBezTo>
                  <a:cubicBezTo>
                    <a:pt x="484330" y="446626"/>
                    <a:pt x="184493" y="274319"/>
                    <a:pt x="7439" y="122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6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任意多边形 4"/>
          <p:cNvSpPr>
            <a:spLocks noChangeArrowheads="1"/>
          </p:cNvSpPr>
          <p:nvPr/>
        </p:nvSpPr>
        <p:spPr bwMode="auto">
          <a:xfrm>
            <a:off x="8743950" y="4622006"/>
            <a:ext cx="476250" cy="300038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68580" tIns="34290" rIns="68580" bIns="3429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15"/>
          <p:cNvSpPr>
            <a:spLocks noChangeArrowheads="1"/>
          </p:cNvSpPr>
          <p:nvPr/>
        </p:nvSpPr>
        <p:spPr bwMode="auto">
          <a:xfrm>
            <a:off x="8803482" y="4656535"/>
            <a:ext cx="340519" cy="221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19" tIns="25709" rIns="51419" bIns="2570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1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itchFamily="34" charset="-122"/>
                <a:sym typeface="Arial" panose="020B0604020202020204" pitchFamily="34" charset="0"/>
              </a:rPr>
              <a:t>* </a:t>
            </a:r>
            <a:endParaRPr lang="zh-CN" altLang="zh-CN" sz="11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 Unicode MS" pitchFamily="34" charset="-122"/>
              <a:sym typeface="Arial" panose="020B0604020202020204" pitchFamily="34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7483770" y="1323852"/>
            <a:ext cx="1244010" cy="1244013"/>
            <a:chOff x="2824855" y="3294915"/>
            <a:chExt cx="1244010" cy="1244013"/>
          </a:xfrm>
        </p:grpSpPr>
        <p:grpSp>
          <p:nvGrpSpPr>
            <p:cNvPr id="40" name="组合 39"/>
            <p:cNvGrpSpPr/>
            <p:nvPr/>
          </p:nvGrpSpPr>
          <p:grpSpPr>
            <a:xfrm>
              <a:off x="2824855" y="3294915"/>
              <a:ext cx="1244010" cy="124401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1" name="同心圆 4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92108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3" name="文本框 16"/>
            <p:cNvSpPr>
              <a:spLocks noChangeArrowheads="1"/>
            </p:cNvSpPr>
            <p:nvPr/>
          </p:nvSpPr>
          <p:spPr bwMode="auto">
            <a:xfrm>
              <a:off x="3100615" y="3471863"/>
              <a:ext cx="709155" cy="900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Step</a:t>
              </a:r>
              <a:endParaRPr lang="en-US" altLang="zh-CN" sz="20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000" dirty="0" smtClean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zh-CN" altLang="en-US" sz="40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6" name="TextBox 59"/>
          <p:cNvSpPr>
            <a:spLocks noChangeArrowheads="1"/>
          </p:cNvSpPr>
          <p:nvPr/>
        </p:nvSpPr>
        <p:spPr bwMode="auto">
          <a:xfrm flipH="1">
            <a:off x="365125" y="2929716"/>
            <a:ext cx="194191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初步成果</a:t>
            </a:r>
            <a:endParaRPr lang="en-US" altLang="zh-CN" sz="15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9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71" y="144448"/>
            <a:ext cx="254645" cy="364572"/>
          </a:xfrm>
          <a:prstGeom prst="chevron">
            <a:avLst/>
          </a:prstGeom>
        </p:spPr>
      </p:pic>
      <p:sp>
        <p:nvSpPr>
          <p:cNvPr id="43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75f2b15ec22cc744733600cb8471c48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07034" y="1694088"/>
            <a:ext cx="4451275" cy="25221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2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1"/>
          <p:cNvSpPr>
            <a:spLocks noChangeArrowheads="1"/>
          </p:cNvSpPr>
          <p:nvPr/>
        </p:nvSpPr>
        <p:spPr bwMode="auto">
          <a:xfrm flipV="1">
            <a:off x="1558410" y="1104845"/>
            <a:ext cx="7585589" cy="277415"/>
          </a:xfrm>
          <a:prstGeom prst="rect">
            <a:avLst/>
          </a:prstGeom>
          <a:solidFill>
            <a:schemeClr val="tx1">
              <a:lumMod val="65000"/>
              <a:lumOff val="35000"/>
              <a:alpha val="39999"/>
            </a:schemeClr>
          </a:solidFill>
          <a:ln>
            <a:noFill/>
          </a:ln>
        </p:spPr>
        <p:txBody>
          <a:bodyPr lIns="68573" tIns="34287" rIns="68573" bIns="34287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3"/>
          <p:cNvGrpSpPr/>
          <p:nvPr/>
        </p:nvGrpSpPr>
        <p:grpSpPr bwMode="auto">
          <a:xfrm flipV="1">
            <a:off x="336477" y="987786"/>
            <a:ext cx="1734741" cy="1734740"/>
            <a:chOff x="0" y="0"/>
            <a:chExt cx="1970470" cy="1970470"/>
          </a:xfrm>
        </p:grpSpPr>
        <p:sp>
          <p:nvSpPr>
            <p:cNvPr id="20" name="任意多边形 14"/>
            <p:cNvSpPr>
              <a:spLocks noChangeArrowheads="1"/>
            </p:cNvSpPr>
            <p:nvPr/>
          </p:nvSpPr>
          <p:spPr bwMode="auto">
            <a:xfrm>
              <a:off x="0" y="0"/>
              <a:ext cx="1970470" cy="1523844"/>
            </a:xfrm>
            <a:custGeom>
              <a:avLst/>
              <a:gdLst>
                <a:gd name="T0" fmla="*/ 985235 w 1970470"/>
                <a:gd name="T1" fmla="*/ 0 h 1523844"/>
                <a:gd name="T2" fmla="*/ 1970470 w 1970470"/>
                <a:gd name="T3" fmla="*/ 985235 h 1523844"/>
                <a:gd name="T4" fmla="*/ 1851557 w 1970470"/>
                <a:gd name="T5" fmla="*/ 1454856 h 1523844"/>
                <a:gd name="T6" fmla="*/ 1809646 w 1970470"/>
                <a:gd name="T7" fmla="*/ 1523844 h 1523844"/>
                <a:gd name="T8" fmla="*/ 1380307 w 1970470"/>
                <a:gd name="T9" fmla="*/ 1523844 h 1523844"/>
                <a:gd name="T10" fmla="*/ 1458954 w 1970470"/>
                <a:gd name="T11" fmla="*/ 1458954 h 1523844"/>
                <a:gd name="T12" fmla="*/ 1655175 w 1970470"/>
                <a:gd name="T13" fmla="*/ 985235 h 1523844"/>
                <a:gd name="T14" fmla="*/ 985235 w 1970470"/>
                <a:gd name="T15" fmla="*/ 315295 h 1523844"/>
                <a:gd name="T16" fmla="*/ 315295 w 1970470"/>
                <a:gd name="T17" fmla="*/ 985235 h 1523844"/>
                <a:gd name="T18" fmla="*/ 511516 w 1970470"/>
                <a:gd name="T19" fmla="*/ 1458954 h 1523844"/>
                <a:gd name="T20" fmla="*/ 590163 w 1970470"/>
                <a:gd name="T21" fmla="*/ 1523844 h 1523844"/>
                <a:gd name="T22" fmla="*/ 160824 w 1970470"/>
                <a:gd name="T23" fmla="*/ 1523844 h 1523844"/>
                <a:gd name="T24" fmla="*/ 118913 w 1970470"/>
                <a:gd name="T25" fmla="*/ 1454856 h 1523844"/>
                <a:gd name="T26" fmla="*/ 0 w 1970470"/>
                <a:gd name="T27" fmla="*/ 985235 h 1523844"/>
                <a:gd name="T28" fmla="*/ 985235 w 1970470"/>
                <a:gd name="T29" fmla="*/ 0 h 15238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70470"/>
                <a:gd name="T46" fmla="*/ 0 h 1523844"/>
                <a:gd name="T47" fmla="*/ 1970470 w 1970470"/>
                <a:gd name="T48" fmla="*/ 1523844 h 152384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70470" h="1523844">
                  <a:moveTo>
                    <a:pt x="985235" y="0"/>
                  </a:moveTo>
                  <a:cubicBezTo>
                    <a:pt x="1529365" y="0"/>
                    <a:pt x="1970470" y="441105"/>
                    <a:pt x="1970470" y="985235"/>
                  </a:cubicBezTo>
                  <a:cubicBezTo>
                    <a:pt x="1970470" y="1155276"/>
                    <a:pt x="1927393" y="1315255"/>
                    <a:pt x="1851557" y="1454856"/>
                  </a:cubicBezTo>
                  <a:lnTo>
                    <a:pt x="1809646" y="1523844"/>
                  </a:lnTo>
                  <a:lnTo>
                    <a:pt x="1380307" y="1523844"/>
                  </a:lnTo>
                  <a:lnTo>
                    <a:pt x="1458954" y="1458954"/>
                  </a:lnTo>
                  <a:cubicBezTo>
                    <a:pt x="1580189" y="1337719"/>
                    <a:pt x="1655175" y="1170234"/>
                    <a:pt x="1655175" y="985235"/>
                  </a:cubicBezTo>
                  <a:cubicBezTo>
                    <a:pt x="1655175" y="615237"/>
                    <a:pt x="1355233" y="315295"/>
                    <a:pt x="985235" y="315295"/>
                  </a:cubicBezTo>
                  <a:cubicBezTo>
                    <a:pt x="615237" y="315295"/>
                    <a:pt x="315295" y="615237"/>
                    <a:pt x="315295" y="985235"/>
                  </a:cubicBezTo>
                  <a:cubicBezTo>
                    <a:pt x="315295" y="1170234"/>
                    <a:pt x="390281" y="1337719"/>
                    <a:pt x="511516" y="1458954"/>
                  </a:cubicBezTo>
                  <a:lnTo>
                    <a:pt x="590163" y="1523844"/>
                  </a:lnTo>
                  <a:lnTo>
                    <a:pt x="160824" y="1523844"/>
                  </a:lnTo>
                  <a:lnTo>
                    <a:pt x="118913" y="1454856"/>
                  </a:lnTo>
                  <a:cubicBezTo>
                    <a:pt x="43077" y="1315255"/>
                    <a:pt x="0" y="1155276"/>
                    <a:pt x="0" y="985235"/>
                  </a:cubicBezTo>
                  <a:cubicBezTo>
                    <a:pt x="0" y="441105"/>
                    <a:pt x="441105" y="0"/>
                    <a:pt x="985235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任意多边形 15"/>
            <p:cNvSpPr>
              <a:spLocks noChangeArrowheads="1"/>
            </p:cNvSpPr>
            <p:nvPr/>
          </p:nvSpPr>
          <p:spPr bwMode="auto">
            <a:xfrm>
              <a:off x="160824" y="1523844"/>
              <a:ext cx="1648822" cy="446626"/>
            </a:xfrm>
            <a:custGeom>
              <a:avLst/>
              <a:gdLst>
                <a:gd name="T0" fmla="*/ 0 w 1648822"/>
                <a:gd name="T1" fmla="*/ 0 h 446626"/>
                <a:gd name="T2" fmla="*/ 429339 w 1648822"/>
                <a:gd name="T3" fmla="*/ 0 h 446626"/>
                <a:gd name="T4" fmla="*/ 449841 w 1648822"/>
                <a:gd name="T5" fmla="*/ 16916 h 446626"/>
                <a:gd name="T6" fmla="*/ 824411 w 1648822"/>
                <a:gd name="T7" fmla="*/ 131331 h 446626"/>
                <a:gd name="T8" fmla="*/ 1198981 w 1648822"/>
                <a:gd name="T9" fmla="*/ 16916 h 446626"/>
                <a:gd name="T10" fmla="*/ 1219483 w 1648822"/>
                <a:gd name="T11" fmla="*/ 0 h 446626"/>
                <a:gd name="T12" fmla="*/ 1648822 w 1648822"/>
                <a:gd name="T13" fmla="*/ 0 h 446626"/>
                <a:gd name="T14" fmla="*/ 1641383 w 1648822"/>
                <a:gd name="T15" fmla="*/ 12245 h 446626"/>
                <a:gd name="T16" fmla="*/ 824411 w 1648822"/>
                <a:gd name="T17" fmla="*/ 446626 h 446626"/>
                <a:gd name="T18" fmla="*/ 7439 w 1648822"/>
                <a:gd name="T19" fmla="*/ 12245 h 446626"/>
                <a:gd name="T20" fmla="*/ 0 w 1648822"/>
                <a:gd name="T21" fmla="*/ 0 h 4466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48822"/>
                <a:gd name="T34" fmla="*/ 0 h 446626"/>
                <a:gd name="T35" fmla="*/ 1648822 w 1648822"/>
                <a:gd name="T36" fmla="*/ 446626 h 4466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48822" h="446626">
                  <a:moveTo>
                    <a:pt x="0" y="0"/>
                  </a:moveTo>
                  <a:lnTo>
                    <a:pt x="429339" y="0"/>
                  </a:lnTo>
                  <a:lnTo>
                    <a:pt x="449841" y="16916"/>
                  </a:lnTo>
                  <a:cubicBezTo>
                    <a:pt x="556764" y="89152"/>
                    <a:pt x="685662" y="131331"/>
                    <a:pt x="824411" y="131331"/>
                  </a:cubicBezTo>
                  <a:cubicBezTo>
                    <a:pt x="963160" y="131331"/>
                    <a:pt x="1092058" y="89152"/>
                    <a:pt x="1198981" y="16916"/>
                  </a:cubicBezTo>
                  <a:lnTo>
                    <a:pt x="1219483" y="0"/>
                  </a:lnTo>
                  <a:lnTo>
                    <a:pt x="1648822" y="0"/>
                  </a:lnTo>
                  <a:lnTo>
                    <a:pt x="1641383" y="12245"/>
                  </a:lnTo>
                  <a:cubicBezTo>
                    <a:pt x="1464329" y="274319"/>
                    <a:pt x="1164492" y="446626"/>
                    <a:pt x="824411" y="446626"/>
                  </a:cubicBezTo>
                  <a:cubicBezTo>
                    <a:pt x="484330" y="446626"/>
                    <a:pt x="184493" y="274319"/>
                    <a:pt x="7439" y="122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3A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任意多边形 4"/>
          <p:cNvSpPr>
            <a:spLocks noChangeArrowheads="1"/>
          </p:cNvSpPr>
          <p:nvPr/>
        </p:nvSpPr>
        <p:spPr bwMode="auto">
          <a:xfrm>
            <a:off x="8743950" y="4622006"/>
            <a:ext cx="476250" cy="300038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68580" tIns="34290" rIns="68580" bIns="3429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15"/>
          <p:cNvSpPr>
            <a:spLocks noChangeArrowheads="1"/>
          </p:cNvSpPr>
          <p:nvPr/>
        </p:nvSpPr>
        <p:spPr bwMode="auto">
          <a:xfrm>
            <a:off x="8803482" y="4656535"/>
            <a:ext cx="340519" cy="221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19" tIns="25709" rIns="51419" bIns="2570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1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itchFamily="34" charset="-122"/>
                <a:sym typeface="Arial" panose="020B0604020202020204" pitchFamily="34" charset="0"/>
              </a:rPr>
              <a:t>* </a:t>
            </a:r>
            <a:endParaRPr lang="zh-CN" altLang="zh-CN" sz="11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 Unicode MS" pitchFamily="34" charset="-122"/>
              <a:sym typeface="Arial" panose="020B0604020202020204" pitchFamily="3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81842" y="1252106"/>
            <a:ext cx="1244010" cy="1244013"/>
            <a:chOff x="4700208" y="3294650"/>
            <a:chExt cx="1244010" cy="1244013"/>
          </a:xfrm>
        </p:grpSpPr>
        <p:grpSp>
          <p:nvGrpSpPr>
            <p:cNvPr id="37" name="组合 36"/>
            <p:cNvGrpSpPr/>
            <p:nvPr/>
          </p:nvGrpSpPr>
          <p:grpSpPr>
            <a:xfrm>
              <a:off x="4700208" y="3294650"/>
              <a:ext cx="1244010" cy="124401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08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67B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8" name="文本框 24"/>
            <p:cNvSpPr>
              <a:spLocks noChangeArrowheads="1"/>
            </p:cNvSpPr>
            <p:nvPr/>
          </p:nvSpPr>
          <p:spPr bwMode="auto">
            <a:xfrm>
              <a:off x="4941042" y="3483769"/>
              <a:ext cx="766863" cy="955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67B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Step</a:t>
              </a:r>
              <a:endParaRPr lang="en-US" altLang="zh-CN" sz="27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400" dirty="0" smtClean="0">
                  <a:solidFill>
                    <a:srgbClr val="0067B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zh-CN" altLang="en-US" sz="44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5" name="矩形 17"/>
          <p:cNvSpPr>
            <a:spLocks noChangeArrowheads="1"/>
          </p:cNvSpPr>
          <p:nvPr/>
        </p:nvSpPr>
        <p:spPr bwMode="auto">
          <a:xfrm>
            <a:off x="6741874" y="2611034"/>
            <a:ext cx="1940719" cy="103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初始化引脚</a:t>
            </a:r>
            <a:endParaRPr lang="en-US" altLang="zh-CN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静态输出</a:t>
            </a:r>
            <a:endParaRPr lang="en-US" altLang="zh-CN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动态输出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9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71" y="144448"/>
            <a:ext cx="254645" cy="364572"/>
          </a:xfrm>
          <a:prstGeom prst="chevron">
            <a:avLst/>
          </a:prstGeom>
        </p:spPr>
      </p:pic>
      <p:sp>
        <p:nvSpPr>
          <p:cNvPr id="43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Box 59"/>
          <p:cNvSpPr>
            <a:spLocks noChangeArrowheads="1"/>
          </p:cNvSpPr>
          <p:nvPr/>
        </p:nvSpPr>
        <p:spPr bwMode="auto">
          <a:xfrm flipH="1">
            <a:off x="5718907" y="1946838"/>
            <a:ext cx="1941909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代码烧录</a:t>
            </a:r>
            <a:endParaRPr lang="en-US" altLang="zh-CN" sz="15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98368" y="1617318"/>
            <a:ext cx="4101802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/>
              <a:t>#include &lt;</a:t>
            </a:r>
            <a:r>
              <a:rPr lang="en-US" altLang="zh-CN" sz="1200" dirty="0" err="1"/>
              <a:t>LiquidCrystal.h</a:t>
            </a:r>
            <a:r>
              <a:rPr lang="en-US" altLang="zh-CN" sz="1200" dirty="0"/>
              <a:t>&gt;</a:t>
            </a:r>
            <a:endParaRPr lang="en-US" altLang="zh-CN" sz="1200" dirty="0"/>
          </a:p>
          <a:p>
            <a:r>
              <a:rPr lang="en-US" altLang="zh-CN" sz="1200" dirty="0" err="1"/>
              <a:t>LiquidCrystal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lcd</a:t>
            </a:r>
            <a:r>
              <a:rPr lang="en-US" altLang="zh-CN" sz="1200" dirty="0"/>
              <a:t>(12,11,5,4,3,2);  //</a:t>
            </a:r>
            <a:r>
              <a:rPr lang="zh-CN" altLang="en-US" sz="1200" dirty="0"/>
              <a:t>定义脚位</a:t>
            </a:r>
            <a:endParaRPr lang="zh-CN" altLang="en-US" sz="1200" dirty="0"/>
          </a:p>
          <a:p>
            <a:r>
              <a:rPr lang="en-US" altLang="zh-CN" sz="1200" dirty="0"/>
              <a:t>void setup()</a:t>
            </a:r>
            <a:endParaRPr lang="en-US" altLang="zh-CN" sz="1200" dirty="0"/>
          </a:p>
          <a:p>
            <a:r>
              <a:rPr lang="en-US" altLang="zh-CN" sz="1200" dirty="0"/>
              <a:t>{</a:t>
            </a:r>
            <a:endParaRPr lang="en-US" altLang="zh-CN" sz="1200" dirty="0"/>
          </a:p>
          <a:p>
            <a:r>
              <a:rPr lang="en-US" altLang="zh-CN" sz="1200" dirty="0"/>
              <a:t>  </a:t>
            </a:r>
            <a:r>
              <a:rPr lang="en-US" altLang="zh-CN" sz="1200" dirty="0" err="1"/>
              <a:t>lcd.begin</a:t>
            </a:r>
            <a:r>
              <a:rPr lang="en-US" altLang="zh-CN" sz="1200" dirty="0"/>
              <a:t>(16,2); //</a:t>
            </a:r>
            <a:r>
              <a:rPr lang="zh-CN" altLang="en-US" sz="1200" dirty="0"/>
              <a:t>设置</a:t>
            </a:r>
            <a:r>
              <a:rPr lang="en-US" altLang="zh-CN" sz="1200" dirty="0"/>
              <a:t>LCD</a:t>
            </a:r>
            <a:r>
              <a:rPr lang="zh-CN" altLang="en-US" sz="1200" dirty="0"/>
              <a:t>显示的数目。</a:t>
            </a:r>
            <a:r>
              <a:rPr lang="en-US" altLang="zh-CN" sz="1200" dirty="0"/>
              <a:t>16 X 2</a:t>
            </a:r>
            <a:r>
              <a:rPr lang="zh-CN" altLang="en-US" sz="1200" dirty="0"/>
              <a:t>：</a:t>
            </a:r>
            <a:r>
              <a:rPr lang="en-US" altLang="zh-CN" sz="1200" dirty="0"/>
              <a:t>16</a:t>
            </a:r>
            <a:r>
              <a:rPr lang="zh-CN" altLang="en-US" sz="1200" dirty="0"/>
              <a:t>格</a:t>
            </a:r>
            <a:r>
              <a:rPr lang="en-US" altLang="zh-CN" sz="1200" dirty="0"/>
              <a:t>2</a:t>
            </a:r>
            <a:r>
              <a:rPr lang="zh-CN" altLang="en-US" sz="1200" dirty="0"/>
              <a:t>行。</a:t>
            </a:r>
            <a:endParaRPr lang="zh-CN" altLang="en-US" sz="1200" dirty="0"/>
          </a:p>
          <a:p>
            <a:r>
              <a:rPr lang="zh-CN" altLang="en-US" sz="1200" dirty="0"/>
              <a:t>  </a:t>
            </a:r>
            <a:r>
              <a:rPr lang="en-US" altLang="zh-CN" sz="1200" dirty="0" err="1"/>
              <a:t>lcd.print</a:t>
            </a:r>
            <a:r>
              <a:rPr lang="en-US" altLang="zh-CN" sz="1200" dirty="0"/>
              <a:t>("</a:t>
            </a:r>
            <a:r>
              <a:rPr lang="en-US" altLang="zh-CN" sz="1200" dirty="0" err="1" smtClean="0"/>
              <a:t>hello,car</a:t>
            </a:r>
            <a:r>
              <a:rPr lang="en-US" altLang="zh-CN" sz="1200" dirty="0" smtClean="0"/>
              <a:t>!"); </a:t>
            </a:r>
            <a:r>
              <a:rPr lang="en-US" altLang="zh-CN" sz="1200" dirty="0"/>
              <a:t>//</a:t>
            </a:r>
            <a:r>
              <a:rPr lang="zh-CN" altLang="en-US" sz="1200" dirty="0"/>
              <a:t>将</a:t>
            </a:r>
            <a:r>
              <a:rPr lang="en-US" altLang="zh-CN" sz="1200" dirty="0" err="1"/>
              <a:t>hello,world</a:t>
            </a:r>
            <a:r>
              <a:rPr lang="en-US" altLang="zh-CN" sz="1200" dirty="0"/>
              <a:t>!</a:t>
            </a:r>
            <a:r>
              <a:rPr lang="zh-CN" altLang="en-US" sz="1200" dirty="0"/>
              <a:t>显示在</a:t>
            </a:r>
            <a:r>
              <a:rPr lang="en-US" altLang="zh-CN" sz="1200" dirty="0"/>
              <a:t>LCD</a:t>
            </a:r>
            <a:r>
              <a:rPr lang="zh-CN" altLang="en-US" sz="1200" dirty="0"/>
              <a:t>上</a:t>
            </a:r>
            <a:endParaRPr lang="zh-CN" altLang="en-US" sz="1200" dirty="0"/>
          </a:p>
          <a:p>
            <a:r>
              <a:rPr lang="en-US" altLang="zh-CN" sz="1200" dirty="0"/>
              <a:t>}</a:t>
            </a:r>
            <a:endParaRPr lang="en-US" altLang="zh-CN" sz="1200" dirty="0"/>
          </a:p>
          <a:p>
            <a:r>
              <a:rPr lang="en-US" altLang="zh-CN" sz="1200" dirty="0"/>
              <a:t>void loop()</a:t>
            </a:r>
            <a:endParaRPr lang="en-US" altLang="zh-CN" sz="1200" dirty="0"/>
          </a:p>
          <a:p>
            <a:r>
              <a:rPr lang="en-US" altLang="zh-CN" sz="1200" dirty="0"/>
              <a:t>{</a:t>
            </a:r>
            <a:endParaRPr lang="en-US" altLang="zh-CN" sz="1200" dirty="0"/>
          </a:p>
          <a:p>
            <a:r>
              <a:rPr lang="en-US" altLang="zh-CN" sz="1200" dirty="0"/>
              <a:t>  </a:t>
            </a:r>
            <a:r>
              <a:rPr lang="en-US" altLang="zh-CN" sz="1200" dirty="0" err="1"/>
              <a:t>lcd.setCursor</a:t>
            </a:r>
            <a:r>
              <a:rPr lang="en-US" altLang="zh-CN" sz="1200" dirty="0"/>
              <a:t>(0,1);  //</a:t>
            </a:r>
            <a:r>
              <a:rPr lang="zh-CN" altLang="en-US" sz="1200" dirty="0"/>
              <a:t>将闪烁的光标设置到</a:t>
            </a:r>
            <a:r>
              <a:rPr lang="en-US" altLang="zh-CN" sz="1200" dirty="0"/>
              <a:t>column 0, line 1 (</a:t>
            </a:r>
            <a:r>
              <a:rPr lang="zh-CN" altLang="en-US" sz="1200" dirty="0"/>
              <a:t>注释：从</a:t>
            </a:r>
            <a:r>
              <a:rPr lang="en-US" altLang="zh-CN" sz="1200" dirty="0"/>
              <a:t>0</a:t>
            </a:r>
            <a:r>
              <a:rPr lang="zh-CN" altLang="en-US" sz="1200" dirty="0"/>
              <a:t>开始数起，</a:t>
            </a:r>
            <a:r>
              <a:rPr lang="en-US" altLang="zh-CN" sz="1200" dirty="0"/>
              <a:t>line 0</a:t>
            </a:r>
            <a:r>
              <a:rPr lang="zh-CN" altLang="en-US" sz="1200" dirty="0"/>
              <a:t>是显示第一行，</a:t>
            </a:r>
            <a:r>
              <a:rPr lang="en-US" altLang="zh-CN" sz="1200" dirty="0"/>
              <a:t>line 1</a:t>
            </a:r>
            <a:r>
              <a:rPr lang="zh-CN" altLang="en-US" sz="1200" dirty="0"/>
              <a:t>是第二行。</a:t>
            </a:r>
            <a:r>
              <a:rPr lang="en-US" altLang="zh-CN" sz="1200" dirty="0"/>
              <a:t>)</a:t>
            </a:r>
            <a:endParaRPr lang="en-US" altLang="zh-CN" sz="1200" dirty="0"/>
          </a:p>
          <a:p>
            <a:r>
              <a:rPr lang="en-US" altLang="zh-CN" sz="1200" dirty="0"/>
              <a:t>  </a:t>
            </a:r>
            <a:r>
              <a:rPr lang="en-US" altLang="zh-CN" sz="1200" dirty="0" err="1"/>
              <a:t>lcd.print</a:t>
            </a:r>
            <a:r>
              <a:rPr lang="en-US" altLang="zh-CN" sz="1200" dirty="0"/>
              <a:t>(</a:t>
            </a:r>
            <a:r>
              <a:rPr lang="en-US" altLang="zh-CN" sz="1200" dirty="0" err="1"/>
              <a:t>millis</a:t>
            </a:r>
            <a:r>
              <a:rPr lang="en-US" altLang="zh-CN" sz="1200" dirty="0"/>
              <a:t>()/1000); //</a:t>
            </a:r>
            <a:r>
              <a:rPr lang="zh-CN" altLang="en-US" sz="1200" dirty="0"/>
              <a:t>开机后屏幕现实以秒几时的时间</a:t>
            </a:r>
            <a:endParaRPr lang="zh-CN" altLang="en-US" sz="1200" dirty="0"/>
          </a:p>
          <a:p>
            <a:r>
              <a:rPr lang="en-US" altLang="zh-CN" sz="1200" dirty="0"/>
              <a:t>}</a:t>
            </a:r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空心弧 40"/>
          <p:cNvSpPr>
            <a:spLocks noChangeArrowheads="1"/>
          </p:cNvSpPr>
          <p:nvPr/>
        </p:nvSpPr>
        <p:spPr bwMode="auto">
          <a:xfrm rot="5400000">
            <a:off x="645915" y="1446015"/>
            <a:ext cx="3068240" cy="3069431"/>
          </a:xfrm>
          <a:custGeom>
            <a:avLst/>
            <a:gdLst>
              <a:gd name="T0" fmla="*/ 387411545 w 21600"/>
              <a:gd name="T1" fmla="*/ 0 h 21600"/>
              <a:gd name="T2" fmla="*/ 4806720 w 21600"/>
              <a:gd name="T3" fmla="*/ 387712366 h 21600"/>
              <a:gd name="T4" fmla="*/ 387411545 w 21600"/>
              <a:gd name="T5" fmla="*/ 9656961 h 21600"/>
              <a:gd name="T6" fmla="*/ 770016179 w 21600"/>
              <a:gd name="T7" fmla="*/ 38771236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69" y="10800"/>
                </a:moveTo>
                <a:cubicBezTo>
                  <a:pt x="269" y="4983"/>
                  <a:pt x="4983" y="269"/>
                  <a:pt x="10800" y="269"/>
                </a:cubicBezTo>
                <a:cubicBezTo>
                  <a:pt x="16616" y="268"/>
                  <a:pt x="21330" y="4983"/>
                  <a:pt x="21331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269" y="108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39999"/>
            </a:schemeClr>
          </a:solidFill>
          <a:ln>
            <a:noFill/>
          </a:ln>
        </p:spPr>
        <p:txBody>
          <a:bodyPr lIns="68573" tIns="34287" rIns="68573" bIns="34287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直接连接符 52"/>
          <p:cNvSpPr>
            <a:spLocks noChangeShapeType="1"/>
          </p:cNvSpPr>
          <p:nvPr/>
        </p:nvSpPr>
        <p:spPr bwMode="auto">
          <a:xfrm>
            <a:off x="3153007" y="1728708"/>
            <a:ext cx="1079919" cy="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0" name="直接连接符 62"/>
          <p:cNvCxnSpPr>
            <a:cxnSpLocks noChangeShapeType="1"/>
          </p:cNvCxnSpPr>
          <p:nvPr/>
        </p:nvCxnSpPr>
        <p:spPr bwMode="auto">
          <a:xfrm>
            <a:off x="3756797" y="2898917"/>
            <a:ext cx="1805985" cy="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直接连接符 66"/>
          <p:cNvSpPr>
            <a:spLocks noChangeShapeType="1"/>
          </p:cNvSpPr>
          <p:nvPr/>
        </p:nvSpPr>
        <p:spPr bwMode="auto">
          <a:xfrm>
            <a:off x="2996388" y="4208527"/>
            <a:ext cx="1778982" cy="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47"/>
          <p:cNvSpPr>
            <a:spLocks noChangeArrowheads="1"/>
          </p:cNvSpPr>
          <p:nvPr/>
        </p:nvSpPr>
        <p:spPr bwMode="auto">
          <a:xfrm>
            <a:off x="4981575" y="1351308"/>
            <a:ext cx="2281238" cy="678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/>
              <a:t>LCD1602</a:t>
            </a:r>
            <a:r>
              <a:rPr lang="zh-CN" altLang="en-US" sz="1200" dirty="0"/>
              <a:t>液晶显示的原理是利用液晶的物理特性，通过电压对其显示区域进行控制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6251690" y="2506076"/>
            <a:ext cx="1912144" cy="88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/>
              <a:t>微功耗、体积小、显示内容丰富、超薄轻巧，常用在袖珍式仪表和低功耗应用系统中</a:t>
            </a:r>
            <a:r>
              <a:rPr lang="zh-CN" altLang="en-US" sz="1200" dirty="0" smtClean="0"/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5029344" y="3786661"/>
            <a:ext cx="2726801" cy="108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方正兰亭黑_GBK"/>
                <a:sym typeface="Arial" panose="020B0604020202020204" pitchFamily="34" charset="0"/>
              </a:rPr>
              <a:t>602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方正兰亭黑_GBK"/>
                <a:sym typeface="Arial" panose="020B0604020202020204" pitchFamily="34" charset="0"/>
              </a:rPr>
              <a:t>液晶模块内部的字符发生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方正兰亭黑_GBK"/>
                <a:sym typeface="Arial" panose="020B0604020202020204" pitchFamily="34" charset="0"/>
              </a:rPr>
              <a:t>存储器已经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方正兰亭黑_GBK"/>
                <a:sym typeface="Arial" panose="020B0604020202020204" pitchFamily="34" charset="0"/>
              </a:rPr>
              <a:t>存储了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方正兰亭黑_GBK"/>
                <a:sym typeface="Arial" panose="020B0604020202020204" pitchFamily="34" charset="0"/>
              </a:rPr>
              <a:t>160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方正兰亭黑_GBK"/>
                <a:sym typeface="Arial" panose="020B0604020202020204" pitchFamily="34" charset="0"/>
              </a:rPr>
              <a:t>个不同的点阵字符图形，这些字符有：阿拉伯数字、英文字母的大小写、常用的符号、和日文假名等，每一个字符都有一个固定的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方正兰亭黑_GBK"/>
                <a:sym typeface="Arial" panose="020B0604020202020204" pitchFamily="34" charset="0"/>
              </a:rPr>
              <a:t>代码。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方正兰亭黑_GBK"/>
              <a:sym typeface="Arial" panose="020B0604020202020204" pitchFamily="34" charset="0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2865855" y="1555709"/>
            <a:ext cx="345998" cy="345998"/>
          </a:xfrm>
          <a:prstGeom prst="ellipse">
            <a:avLst/>
          </a:prstGeom>
          <a:solidFill>
            <a:srgbClr val="0067B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3441448" y="2750031"/>
            <a:ext cx="345998" cy="345998"/>
          </a:xfrm>
          <a:prstGeom prst="ellipse">
            <a:avLst/>
          </a:prstGeom>
          <a:solidFill>
            <a:srgbClr val="0067B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2865855" y="4038049"/>
            <a:ext cx="345998" cy="345998"/>
          </a:xfrm>
          <a:prstGeom prst="ellipse">
            <a:avLst/>
          </a:prstGeom>
          <a:solidFill>
            <a:srgbClr val="0067B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4159471" y="1383506"/>
            <a:ext cx="674791" cy="674791"/>
            <a:chOff x="4144744" y="632511"/>
            <a:chExt cx="674791" cy="674791"/>
          </a:xfrm>
        </p:grpSpPr>
        <p:grpSp>
          <p:nvGrpSpPr>
            <p:cNvPr id="48" name="组合 47"/>
            <p:cNvGrpSpPr/>
            <p:nvPr/>
          </p:nvGrpSpPr>
          <p:grpSpPr>
            <a:xfrm>
              <a:off x="4144744" y="632511"/>
              <a:ext cx="674791" cy="674791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0" name="同心圆 4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2" name="组合 54"/>
            <p:cNvGrpSpPr/>
            <p:nvPr/>
          </p:nvGrpSpPr>
          <p:grpSpPr bwMode="auto">
            <a:xfrm>
              <a:off x="4291856" y="741324"/>
              <a:ext cx="380564" cy="457163"/>
              <a:chOff x="0" y="0"/>
              <a:chExt cx="239649" cy="288000"/>
            </a:xfrm>
            <a:solidFill>
              <a:srgbClr val="C00000"/>
            </a:solidFill>
          </p:grpSpPr>
          <p:sp>
            <p:nvSpPr>
              <p:cNvPr id="13" name="Freeform 846"/>
              <p:cNvSpPr>
                <a:spLocks noChangeArrowheads="1"/>
              </p:cNvSpPr>
              <p:nvPr/>
            </p:nvSpPr>
            <p:spPr bwMode="auto">
              <a:xfrm>
                <a:off x="0" y="54657"/>
                <a:ext cx="239649" cy="233343"/>
              </a:xfrm>
              <a:custGeom>
                <a:avLst/>
                <a:gdLst>
                  <a:gd name="T0" fmla="*/ 722881238 w 48"/>
                  <a:gd name="T1" fmla="*/ 0 h 47"/>
                  <a:gd name="T2" fmla="*/ 722881238 w 48"/>
                  <a:gd name="T3" fmla="*/ 172539772 h 47"/>
                  <a:gd name="T4" fmla="*/ 1022003131 w 48"/>
                  <a:gd name="T5" fmla="*/ 566919230 h 47"/>
                  <a:gd name="T6" fmla="*/ 598248780 w 48"/>
                  <a:gd name="T7" fmla="*/ 1010598604 h 47"/>
                  <a:gd name="T8" fmla="*/ 149560947 w 48"/>
                  <a:gd name="T9" fmla="*/ 566919230 h 47"/>
                  <a:gd name="T10" fmla="*/ 448682840 w 48"/>
                  <a:gd name="T11" fmla="*/ 172539772 h 47"/>
                  <a:gd name="T12" fmla="*/ 448682840 w 48"/>
                  <a:gd name="T13" fmla="*/ 0 h 47"/>
                  <a:gd name="T14" fmla="*/ 0 w 48"/>
                  <a:gd name="T15" fmla="*/ 566919230 h 47"/>
                  <a:gd name="T16" fmla="*/ 598248780 w 48"/>
                  <a:gd name="T17" fmla="*/ 1158488418 h 47"/>
                  <a:gd name="T18" fmla="*/ 1196492567 w 48"/>
                  <a:gd name="T19" fmla="*/ 566919230 h 47"/>
                  <a:gd name="T20" fmla="*/ 722881238 w 48"/>
                  <a:gd name="T21" fmla="*/ 0 h 4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8"/>
                  <a:gd name="T34" fmla="*/ 0 h 47"/>
                  <a:gd name="T35" fmla="*/ 48 w 48"/>
                  <a:gd name="T36" fmla="*/ 47 h 4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rgbClr val="03A9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847"/>
              <p:cNvSpPr>
                <a:spLocks noChangeArrowheads="1"/>
              </p:cNvSpPr>
              <p:nvPr/>
            </p:nvSpPr>
            <p:spPr bwMode="auto">
              <a:xfrm>
                <a:off x="94599" y="0"/>
                <a:ext cx="44147" cy="138744"/>
              </a:xfrm>
              <a:custGeom>
                <a:avLst/>
                <a:gdLst>
                  <a:gd name="T0" fmla="*/ 168430615 w 9"/>
                  <a:gd name="T1" fmla="*/ 0 h 28"/>
                  <a:gd name="T2" fmla="*/ 48120230 w 9"/>
                  <a:gd name="T3" fmla="*/ 0 h 28"/>
                  <a:gd name="T4" fmla="*/ 0 w 9"/>
                  <a:gd name="T5" fmla="*/ 49105466 h 28"/>
                  <a:gd name="T6" fmla="*/ 0 w 9"/>
                  <a:gd name="T7" fmla="*/ 245532284 h 28"/>
                  <a:gd name="T8" fmla="*/ 0 w 9"/>
                  <a:gd name="T9" fmla="*/ 392853636 h 28"/>
                  <a:gd name="T10" fmla="*/ 0 w 9"/>
                  <a:gd name="T11" fmla="*/ 638390875 h 28"/>
                  <a:gd name="T12" fmla="*/ 48120230 w 9"/>
                  <a:gd name="T13" fmla="*/ 687496341 h 28"/>
                  <a:gd name="T14" fmla="*/ 168430615 w 9"/>
                  <a:gd name="T15" fmla="*/ 687496341 h 28"/>
                  <a:gd name="T16" fmla="*/ 216550845 w 9"/>
                  <a:gd name="T17" fmla="*/ 638390875 h 28"/>
                  <a:gd name="T18" fmla="*/ 216550845 w 9"/>
                  <a:gd name="T19" fmla="*/ 392853636 h 28"/>
                  <a:gd name="T20" fmla="*/ 216550845 w 9"/>
                  <a:gd name="T21" fmla="*/ 245532284 h 28"/>
                  <a:gd name="T22" fmla="*/ 216550845 w 9"/>
                  <a:gd name="T23" fmla="*/ 49105466 h 28"/>
                  <a:gd name="T24" fmla="*/ 168430615 w 9"/>
                  <a:gd name="T25" fmla="*/ 0 h 2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"/>
                  <a:gd name="T40" fmla="*/ 0 h 28"/>
                  <a:gd name="T41" fmla="*/ 9 w 9"/>
                  <a:gd name="T42" fmla="*/ 28 h 2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03A9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5505269" y="2550610"/>
            <a:ext cx="674791" cy="674791"/>
            <a:chOff x="5433376" y="607668"/>
            <a:chExt cx="674791" cy="674791"/>
          </a:xfrm>
        </p:grpSpPr>
        <p:grpSp>
          <p:nvGrpSpPr>
            <p:cNvPr id="52" name="组合 51"/>
            <p:cNvGrpSpPr/>
            <p:nvPr/>
          </p:nvGrpSpPr>
          <p:grpSpPr>
            <a:xfrm>
              <a:off x="5433376" y="607668"/>
              <a:ext cx="674791" cy="674791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3" name="同心圆 5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Freeform 168"/>
            <p:cNvSpPr>
              <a:spLocks noChangeAspect="1" noEditPoints="1" noChangeArrowheads="1"/>
            </p:cNvSpPr>
            <p:nvPr/>
          </p:nvSpPr>
          <p:spPr bwMode="auto">
            <a:xfrm>
              <a:off x="5562519" y="781790"/>
              <a:ext cx="381357" cy="326545"/>
            </a:xfrm>
            <a:custGeom>
              <a:avLst/>
              <a:gdLst>
                <a:gd name="T0" fmla="*/ 96767825 w 94"/>
                <a:gd name="T1" fmla="*/ 454124000 h 81"/>
                <a:gd name="T2" fmla="*/ 1112844741 w 94"/>
                <a:gd name="T3" fmla="*/ 454124000 h 81"/>
                <a:gd name="T4" fmla="*/ 1209612566 w 94"/>
                <a:gd name="T5" fmla="*/ 382418667 h 81"/>
                <a:gd name="T6" fmla="*/ 1766034936 w 94"/>
                <a:gd name="T7" fmla="*/ 0 h 81"/>
                <a:gd name="T8" fmla="*/ 1766034936 w 94"/>
                <a:gd name="T9" fmla="*/ 788739111 h 81"/>
                <a:gd name="T10" fmla="*/ 1766034936 w 94"/>
                <a:gd name="T11" fmla="*/ 1577483111 h 81"/>
                <a:gd name="T12" fmla="*/ 1209612566 w 94"/>
                <a:gd name="T13" fmla="*/ 1171162667 h 81"/>
                <a:gd name="T14" fmla="*/ 1112844741 w 94"/>
                <a:gd name="T15" fmla="*/ 1123359111 h 81"/>
                <a:gd name="T16" fmla="*/ 798346851 w 94"/>
                <a:gd name="T17" fmla="*/ 1123359111 h 81"/>
                <a:gd name="T18" fmla="*/ 967693004 w 94"/>
                <a:gd name="T19" fmla="*/ 1673085333 h 81"/>
                <a:gd name="T20" fmla="*/ 1088650325 w 94"/>
                <a:gd name="T21" fmla="*/ 1673085333 h 81"/>
                <a:gd name="T22" fmla="*/ 1088650325 w 94"/>
                <a:gd name="T23" fmla="*/ 1936000000 h 81"/>
                <a:gd name="T24" fmla="*/ 1040266413 w 94"/>
                <a:gd name="T25" fmla="*/ 1936000000 h 81"/>
                <a:gd name="T26" fmla="*/ 508038458 w 94"/>
                <a:gd name="T27" fmla="*/ 1936000000 h 81"/>
                <a:gd name="T28" fmla="*/ 266113977 w 94"/>
                <a:gd name="T29" fmla="*/ 1123359111 h 81"/>
                <a:gd name="T30" fmla="*/ 96767825 w 94"/>
                <a:gd name="T31" fmla="*/ 1123359111 h 81"/>
                <a:gd name="T32" fmla="*/ 96767825 w 94"/>
                <a:gd name="T33" fmla="*/ 454124000 h 81"/>
                <a:gd name="T34" fmla="*/ 2104727241 w 94"/>
                <a:gd name="T35" fmla="*/ 549726222 h 81"/>
                <a:gd name="T36" fmla="*/ 2147483647 w 94"/>
                <a:gd name="T37" fmla="*/ 788739111 h 81"/>
                <a:gd name="T38" fmla="*/ 2104727241 w 94"/>
                <a:gd name="T39" fmla="*/ 1027752000 h 81"/>
                <a:gd name="T40" fmla="*/ 2104727241 w 94"/>
                <a:gd name="T41" fmla="*/ 1577483111 h 81"/>
                <a:gd name="T42" fmla="*/ 1886997176 w 94"/>
                <a:gd name="T43" fmla="*/ 1577483111 h 81"/>
                <a:gd name="T44" fmla="*/ 1886997176 w 94"/>
                <a:gd name="T45" fmla="*/ 0 h 81"/>
                <a:gd name="T46" fmla="*/ 2104727241 w 94"/>
                <a:gd name="T47" fmla="*/ 0 h 81"/>
                <a:gd name="T48" fmla="*/ 2104727241 w 94"/>
                <a:gd name="T49" fmla="*/ 549726222 h 81"/>
                <a:gd name="T50" fmla="*/ 1112844741 w 94"/>
                <a:gd name="T51" fmla="*/ 1171162667 h 81"/>
                <a:gd name="T52" fmla="*/ 895114676 w 94"/>
                <a:gd name="T53" fmla="*/ 1171162667 h 81"/>
                <a:gd name="T54" fmla="*/ 967693004 w 94"/>
                <a:gd name="T55" fmla="*/ 1457974222 h 81"/>
                <a:gd name="T56" fmla="*/ 1040266413 w 94"/>
                <a:gd name="T57" fmla="*/ 1457974222 h 81"/>
                <a:gd name="T58" fmla="*/ 1040266413 w 94"/>
                <a:gd name="T59" fmla="*/ 1362372000 h 81"/>
                <a:gd name="T60" fmla="*/ 1112844741 w 94"/>
                <a:gd name="T61" fmla="*/ 1171162667 h 8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4"/>
                <a:gd name="T94" fmla="*/ 0 h 81"/>
                <a:gd name="T95" fmla="*/ 94 w 94"/>
                <a:gd name="T96" fmla="*/ 81 h 8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rgbClr val="03A9F3"/>
            </a:solidFill>
            <a:ln>
              <a:noFill/>
            </a:ln>
          </p:spPr>
          <p:txBody>
            <a:bodyPr lIns="121920" tIns="60960" rIns="121920" bIns="60960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189517" y="3840060"/>
            <a:ext cx="674791" cy="674791"/>
            <a:chOff x="6312694" y="592940"/>
            <a:chExt cx="674791" cy="674791"/>
          </a:xfrm>
        </p:grpSpPr>
        <p:grpSp>
          <p:nvGrpSpPr>
            <p:cNvPr id="55" name="组合 54"/>
            <p:cNvGrpSpPr/>
            <p:nvPr/>
          </p:nvGrpSpPr>
          <p:grpSpPr>
            <a:xfrm>
              <a:off x="6312694" y="592940"/>
              <a:ext cx="674791" cy="674791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6" name="同心圆 5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6" name="Freeform 203"/>
            <p:cNvSpPr>
              <a:spLocks noChangeAspect="1" noEditPoints="1" noChangeArrowheads="1"/>
            </p:cNvSpPr>
            <p:nvPr/>
          </p:nvSpPr>
          <p:spPr bwMode="auto">
            <a:xfrm>
              <a:off x="6456630" y="753802"/>
              <a:ext cx="374788" cy="359200"/>
            </a:xfrm>
            <a:custGeom>
              <a:avLst/>
              <a:gdLst>
                <a:gd name="T0" fmla="*/ 315922254 w 218"/>
                <a:gd name="T1" fmla="*/ 154371789 h 209"/>
                <a:gd name="T2" fmla="*/ 129239802 w 218"/>
                <a:gd name="T3" fmla="*/ 154371789 h 209"/>
                <a:gd name="T4" fmla="*/ 93340278 w 218"/>
                <a:gd name="T5" fmla="*/ 204631579 h 209"/>
                <a:gd name="T6" fmla="*/ 129239802 w 218"/>
                <a:gd name="T7" fmla="*/ 254891368 h 209"/>
                <a:gd name="T8" fmla="*/ 315922254 w 218"/>
                <a:gd name="T9" fmla="*/ 254891368 h 209"/>
                <a:gd name="T10" fmla="*/ 315922254 w 218"/>
                <a:gd name="T11" fmla="*/ 154371789 h 209"/>
                <a:gd name="T12" fmla="*/ 315922254 w 218"/>
                <a:gd name="T13" fmla="*/ 154371789 h 209"/>
                <a:gd name="T14" fmla="*/ 452341203 w 218"/>
                <a:gd name="T15" fmla="*/ 254891368 h 209"/>
                <a:gd name="T16" fmla="*/ 671332658 w 218"/>
                <a:gd name="T17" fmla="*/ 254891368 h 209"/>
                <a:gd name="T18" fmla="*/ 696462514 w 218"/>
                <a:gd name="T19" fmla="*/ 254891368 h 209"/>
                <a:gd name="T20" fmla="*/ 707234076 w 218"/>
                <a:gd name="T21" fmla="*/ 272842105 h 209"/>
                <a:gd name="T22" fmla="*/ 764672936 w 218"/>
                <a:gd name="T23" fmla="*/ 366182526 h 209"/>
                <a:gd name="T24" fmla="*/ 782623645 w 218"/>
                <a:gd name="T25" fmla="*/ 391312421 h 209"/>
                <a:gd name="T26" fmla="*/ 764672936 w 218"/>
                <a:gd name="T27" fmla="*/ 409263158 h 209"/>
                <a:gd name="T28" fmla="*/ 707234076 w 218"/>
                <a:gd name="T29" fmla="*/ 502603579 h 209"/>
                <a:gd name="T30" fmla="*/ 696462514 w 218"/>
                <a:gd name="T31" fmla="*/ 527733474 h 209"/>
                <a:gd name="T32" fmla="*/ 671332658 w 218"/>
                <a:gd name="T33" fmla="*/ 527733474 h 209"/>
                <a:gd name="T34" fmla="*/ 452341203 w 218"/>
                <a:gd name="T35" fmla="*/ 527733474 h 209"/>
                <a:gd name="T36" fmla="*/ 452341203 w 218"/>
                <a:gd name="T37" fmla="*/ 646205684 h 209"/>
                <a:gd name="T38" fmla="*/ 646202801 w 218"/>
                <a:gd name="T39" fmla="*/ 646205684 h 209"/>
                <a:gd name="T40" fmla="*/ 646202801 w 218"/>
                <a:gd name="T41" fmla="*/ 750315789 h 209"/>
                <a:gd name="T42" fmla="*/ 143599991 w 218"/>
                <a:gd name="T43" fmla="*/ 750315789 h 209"/>
                <a:gd name="T44" fmla="*/ 143599991 w 218"/>
                <a:gd name="T45" fmla="*/ 646205684 h 209"/>
                <a:gd name="T46" fmla="*/ 323101401 w 218"/>
                <a:gd name="T47" fmla="*/ 646205684 h 209"/>
                <a:gd name="T48" fmla="*/ 323101401 w 218"/>
                <a:gd name="T49" fmla="*/ 341052632 h 209"/>
                <a:gd name="T50" fmla="*/ 104109946 w 218"/>
                <a:gd name="T51" fmla="*/ 341052632 h 209"/>
                <a:gd name="T52" fmla="*/ 78980090 w 218"/>
                <a:gd name="T53" fmla="*/ 341052632 h 209"/>
                <a:gd name="T54" fmla="*/ 68210422 w 218"/>
                <a:gd name="T55" fmla="*/ 315922737 h 209"/>
                <a:gd name="T56" fmla="*/ 10769668 w 218"/>
                <a:gd name="T57" fmla="*/ 222582316 h 209"/>
                <a:gd name="T58" fmla="*/ 0 w 218"/>
                <a:gd name="T59" fmla="*/ 204631579 h 209"/>
                <a:gd name="T60" fmla="*/ 10769668 w 218"/>
                <a:gd name="T61" fmla="*/ 179501684 h 209"/>
                <a:gd name="T62" fmla="*/ 68210422 w 218"/>
                <a:gd name="T63" fmla="*/ 86161263 h 209"/>
                <a:gd name="T64" fmla="*/ 78980090 w 218"/>
                <a:gd name="T65" fmla="*/ 68210526 h 209"/>
                <a:gd name="T66" fmla="*/ 104109946 w 218"/>
                <a:gd name="T67" fmla="*/ 68210526 h 209"/>
                <a:gd name="T68" fmla="*/ 323101401 w 218"/>
                <a:gd name="T69" fmla="*/ 68210526 h 209"/>
                <a:gd name="T70" fmla="*/ 323101401 w 218"/>
                <a:gd name="T71" fmla="*/ 53850316 h 209"/>
                <a:gd name="T72" fmla="*/ 391311823 w 218"/>
                <a:gd name="T73" fmla="*/ 0 h 209"/>
                <a:gd name="T74" fmla="*/ 452341203 w 218"/>
                <a:gd name="T75" fmla="*/ 53850316 h 209"/>
                <a:gd name="T76" fmla="*/ 452341203 w 218"/>
                <a:gd name="T77" fmla="*/ 254891368 h 209"/>
                <a:gd name="T78" fmla="*/ 452341203 w 218"/>
                <a:gd name="T79" fmla="*/ 254891368 h 209"/>
                <a:gd name="T80" fmla="*/ 653383843 w 218"/>
                <a:gd name="T81" fmla="*/ 333873474 h 209"/>
                <a:gd name="T82" fmla="*/ 459522245 w 218"/>
                <a:gd name="T83" fmla="*/ 333873474 h 209"/>
                <a:gd name="T84" fmla="*/ 459522245 w 218"/>
                <a:gd name="T85" fmla="*/ 441574105 h 209"/>
                <a:gd name="T86" fmla="*/ 653383843 w 218"/>
                <a:gd name="T87" fmla="*/ 441574105 h 209"/>
                <a:gd name="T88" fmla="*/ 689283367 w 218"/>
                <a:gd name="T89" fmla="*/ 391312421 h 209"/>
                <a:gd name="T90" fmla="*/ 653383843 w 218"/>
                <a:gd name="T91" fmla="*/ 333873474 h 20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18"/>
                <a:gd name="T139" fmla="*/ 0 h 209"/>
                <a:gd name="T140" fmla="*/ 218 w 218"/>
                <a:gd name="T141" fmla="*/ 209 h 20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rgbClr val="03A9F3"/>
            </a:solidFill>
            <a:ln>
              <a:noFill/>
            </a:ln>
          </p:spPr>
          <p:txBody>
            <a:bodyPr lIns="121920" tIns="60960" rIns="121920" bIns="60960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9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7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930210" y="158706"/>
            <a:ext cx="2012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1602</a:t>
            </a:r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液晶显示屏</a:t>
            </a:r>
            <a:endParaRPr lang="zh-CN" altLang="en-US" sz="16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888" y="144448"/>
            <a:ext cx="254645" cy="364572"/>
          </a:xfrm>
          <a:prstGeom prst="chevron">
            <a:avLst/>
          </a:prstGeom>
        </p:spPr>
      </p:pic>
      <p:sp>
        <p:nvSpPr>
          <p:cNvPr id="68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49" y="2432750"/>
            <a:ext cx="2295610" cy="98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24" grpId="0" animBg="1"/>
      <p:bldP spid="28" grpId="0"/>
      <p:bldP spid="32" grpId="0"/>
      <p:bldP spid="34" grpId="0"/>
      <p:bldP spid="43" grpId="0" animBg="1"/>
      <p:bldP spid="44" grpId="0" animBg="1"/>
      <p:bldP spid="45" grpId="0" animBg="1"/>
      <p:bldP spid="6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-3175" y="4385645"/>
            <a:ext cx="8008343" cy="276225"/>
          </a:xfrm>
          <a:prstGeom prst="rect">
            <a:avLst/>
          </a:prstGeom>
          <a:solidFill>
            <a:schemeClr val="tx1">
              <a:lumMod val="65000"/>
              <a:lumOff val="35000"/>
              <a:alpha val="39999"/>
            </a:schemeClr>
          </a:solidFill>
          <a:ln>
            <a:noFill/>
          </a:ln>
        </p:spPr>
        <p:txBody>
          <a:bodyPr lIns="68573" tIns="34287" rIns="68573" bIns="34287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" name="组合 3"/>
          <p:cNvGrpSpPr/>
          <p:nvPr/>
        </p:nvGrpSpPr>
        <p:grpSpPr bwMode="auto">
          <a:xfrm>
            <a:off x="7247334" y="3047427"/>
            <a:ext cx="1734741" cy="1735931"/>
            <a:chOff x="0" y="0"/>
            <a:chExt cx="1970470" cy="1970470"/>
          </a:xfrm>
        </p:grpSpPr>
        <p:sp>
          <p:nvSpPr>
            <p:cNvPr id="10" name="任意多边形 4"/>
            <p:cNvSpPr>
              <a:spLocks noChangeArrowheads="1"/>
            </p:cNvSpPr>
            <p:nvPr/>
          </p:nvSpPr>
          <p:spPr bwMode="auto">
            <a:xfrm>
              <a:off x="0" y="0"/>
              <a:ext cx="1970470" cy="1523844"/>
            </a:xfrm>
            <a:custGeom>
              <a:avLst/>
              <a:gdLst>
                <a:gd name="T0" fmla="*/ 985235 w 1970470"/>
                <a:gd name="T1" fmla="*/ 0 h 1523844"/>
                <a:gd name="T2" fmla="*/ 1970470 w 1970470"/>
                <a:gd name="T3" fmla="*/ 985235 h 1523844"/>
                <a:gd name="T4" fmla="*/ 1851557 w 1970470"/>
                <a:gd name="T5" fmla="*/ 1454856 h 1523844"/>
                <a:gd name="T6" fmla="*/ 1809646 w 1970470"/>
                <a:gd name="T7" fmla="*/ 1523844 h 1523844"/>
                <a:gd name="T8" fmla="*/ 1380307 w 1970470"/>
                <a:gd name="T9" fmla="*/ 1523844 h 1523844"/>
                <a:gd name="T10" fmla="*/ 1458954 w 1970470"/>
                <a:gd name="T11" fmla="*/ 1458954 h 1523844"/>
                <a:gd name="T12" fmla="*/ 1655175 w 1970470"/>
                <a:gd name="T13" fmla="*/ 985235 h 1523844"/>
                <a:gd name="T14" fmla="*/ 985235 w 1970470"/>
                <a:gd name="T15" fmla="*/ 315295 h 1523844"/>
                <a:gd name="T16" fmla="*/ 315295 w 1970470"/>
                <a:gd name="T17" fmla="*/ 985235 h 1523844"/>
                <a:gd name="T18" fmla="*/ 511516 w 1970470"/>
                <a:gd name="T19" fmla="*/ 1458954 h 1523844"/>
                <a:gd name="T20" fmla="*/ 590163 w 1970470"/>
                <a:gd name="T21" fmla="*/ 1523844 h 1523844"/>
                <a:gd name="T22" fmla="*/ 160824 w 1970470"/>
                <a:gd name="T23" fmla="*/ 1523844 h 1523844"/>
                <a:gd name="T24" fmla="*/ 118913 w 1970470"/>
                <a:gd name="T25" fmla="*/ 1454856 h 1523844"/>
                <a:gd name="T26" fmla="*/ 0 w 1970470"/>
                <a:gd name="T27" fmla="*/ 985235 h 1523844"/>
                <a:gd name="T28" fmla="*/ 985235 w 1970470"/>
                <a:gd name="T29" fmla="*/ 0 h 15238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70470"/>
                <a:gd name="T46" fmla="*/ 0 h 1523844"/>
                <a:gd name="T47" fmla="*/ 1970470 w 1970470"/>
                <a:gd name="T48" fmla="*/ 1523844 h 152384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70470" h="1523844">
                  <a:moveTo>
                    <a:pt x="985235" y="0"/>
                  </a:moveTo>
                  <a:cubicBezTo>
                    <a:pt x="1529365" y="0"/>
                    <a:pt x="1970470" y="441105"/>
                    <a:pt x="1970470" y="985235"/>
                  </a:cubicBezTo>
                  <a:cubicBezTo>
                    <a:pt x="1970470" y="1155276"/>
                    <a:pt x="1927393" y="1315255"/>
                    <a:pt x="1851557" y="1454856"/>
                  </a:cubicBezTo>
                  <a:lnTo>
                    <a:pt x="1809646" y="1523844"/>
                  </a:lnTo>
                  <a:lnTo>
                    <a:pt x="1380307" y="1523844"/>
                  </a:lnTo>
                  <a:lnTo>
                    <a:pt x="1458954" y="1458954"/>
                  </a:lnTo>
                  <a:cubicBezTo>
                    <a:pt x="1580189" y="1337719"/>
                    <a:pt x="1655175" y="1170234"/>
                    <a:pt x="1655175" y="985235"/>
                  </a:cubicBezTo>
                  <a:cubicBezTo>
                    <a:pt x="1655175" y="615237"/>
                    <a:pt x="1355233" y="315295"/>
                    <a:pt x="985235" y="315295"/>
                  </a:cubicBezTo>
                  <a:cubicBezTo>
                    <a:pt x="615237" y="315295"/>
                    <a:pt x="315295" y="615237"/>
                    <a:pt x="315295" y="985235"/>
                  </a:cubicBezTo>
                  <a:cubicBezTo>
                    <a:pt x="315295" y="1170234"/>
                    <a:pt x="390281" y="1337719"/>
                    <a:pt x="511516" y="1458954"/>
                  </a:cubicBezTo>
                  <a:lnTo>
                    <a:pt x="590163" y="1523844"/>
                  </a:lnTo>
                  <a:lnTo>
                    <a:pt x="160824" y="1523844"/>
                  </a:lnTo>
                  <a:lnTo>
                    <a:pt x="118913" y="1454856"/>
                  </a:lnTo>
                  <a:cubicBezTo>
                    <a:pt x="43077" y="1315255"/>
                    <a:pt x="0" y="1155276"/>
                    <a:pt x="0" y="985235"/>
                  </a:cubicBezTo>
                  <a:cubicBezTo>
                    <a:pt x="0" y="441105"/>
                    <a:pt x="441105" y="0"/>
                    <a:pt x="985235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任意多边形 5"/>
            <p:cNvSpPr>
              <a:spLocks noChangeArrowheads="1"/>
            </p:cNvSpPr>
            <p:nvPr/>
          </p:nvSpPr>
          <p:spPr bwMode="auto">
            <a:xfrm>
              <a:off x="160824" y="1523844"/>
              <a:ext cx="1648822" cy="446626"/>
            </a:xfrm>
            <a:custGeom>
              <a:avLst/>
              <a:gdLst>
                <a:gd name="T0" fmla="*/ 0 w 1648822"/>
                <a:gd name="T1" fmla="*/ 0 h 446626"/>
                <a:gd name="T2" fmla="*/ 429339 w 1648822"/>
                <a:gd name="T3" fmla="*/ 0 h 446626"/>
                <a:gd name="T4" fmla="*/ 449841 w 1648822"/>
                <a:gd name="T5" fmla="*/ 16916 h 446626"/>
                <a:gd name="T6" fmla="*/ 824411 w 1648822"/>
                <a:gd name="T7" fmla="*/ 131331 h 446626"/>
                <a:gd name="T8" fmla="*/ 1198981 w 1648822"/>
                <a:gd name="T9" fmla="*/ 16916 h 446626"/>
                <a:gd name="T10" fmla="*/ 1219483 w 1648822"/>
                <a:gd name="T11" fmla="*/ 0 h 446626"/>
                <a:gd name="T12" fmla="*/ 1648822 w 1648822"/>
                <a:gd name="T13" fmla="*/ 0 h 446626"/>
                <a:gd name="T14" fmla="*/ 1641383 w 1648822"/>
                <a:gd name="T15" fmla="*/ 12245 h 446626"/>
                <a:gd name="T16" fmla="*/ 824411 w 1648822"/>
                <a:gd name="T17" fmla="*/ 446626 h 446626"/>
                <a:gd name="T18" fmla="*/ 7439 w 1648822"/>
                <a:gd name="T19" fmla="*/ 12245 h 446626"/>
                <a:gd name="T20" fmla="*/ 0 w 1648822"/>
                <a:gd name="T21" fmla="*/ 0 h 4466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48822"/>
                <a:gd name="T34" fmla="*/ 0 h 446626"/>
                <a:gd name="T35" fmla="*/ 1648822 w 1648822"/>
                <a:gd name="T36" fmla="*/ 446626 h 4466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48822" h="446626">
                  <a:moveTo>
                    <a:pt x="0" y="0"/>
                  </a:moveTo>
                  <a:lnTo>
                    <a:pt x="429339" y="0"/>
                  </a:lnTo>
                  <a:lnTo>
                    <a:pt x="449841" y="16916"/>
                  </a:lnTo>
                  <a:cubicBezTo>
                    <a:pt x="556764" y="89152"/>
                    <a:pt x="685662" y="131331"/>
                    <a:pt x="824411" y="131331"/>
                  </a:cubicBezTo>
                  <a:cubicBezTo>
                    <a:pt x="963160" y="131331"/>
                    <a:pt x="1092058" y="89152"/>
                    <a:pt x="1198981" y="16916"/>
                  </a:cubicBezTo>
                  <a:lnTo>
                    <a:pt x="1219483" y="0"/>
                  </a:lnTo>
                  <a:lnTo>
                    <a:pt x="1648822" y="0"/>
                  </a:lnTo>
                  <a:lnTo>
                    <a:pt x="1641383" y="12245"/>
                  </a:lnTo>
                  <a:cubicBezTo>
                    <a:pt x="1464329" y="274319"/>
                    <a:pt x="1164492" y="446626"/>
                    <a:pt x="824411" y="446626"/>
                  </a:cubicBezTo>
                  <a:cubicBezTo>
                    <a:pt x="484330" y="446626"/>
                    <a:pt x="184493" y="274319"/>
                    <a:pt x="7439" y="122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6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任意多边形 4"/>
          <p:cNvSpPr>
            <a:spLocks noChangeArrowheads="1"/>
          </p:cNvSpPr>
          <p:nvPr/>
        </p:nvSpPr>
        <p:spPr bwMode="auto">
          <a:xfrm>
            <a:off x="8743950" y="4622006"/>
            <a:ext cx="476250" cy="300038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68580" tIns="34290" rIns="68580" bIns="3429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15"/>
          <p:cNvSpPr>
            <a:spLocks noChangeArrowheads="1"/>
          </p:cNvSpPr>
          <p:nvPr/>
        </p:nvSpPr>
        <p:spPr bwMode="auto">
          <a:xfrm>
            <a:off x="8803482" y="4656535"/>
            <a:ext cx="340519" cy="221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19" tIns="25709" rIns="51419" bIns="2570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1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itchFamily="34" charset="-122"/>
                <a:sym typeface="Arial" panose="020B0604020202020204" pitchFamily="34" charset="0"/>
              </a:rPr>
              <a:t>* </a:t>
            </a:r>
            <a:endParaRPr lang="zh-CN" altLang="zh-CN" sz="11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 Unicode MS" pitchFamily="34" charset="-122"/>
              <a:sym typeface="Arial" panose="020B0604020202020204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7499940" y="3293386"/>
            <a:ext cx="1244010" cy="1244013"/>
            <a:chOff x="4481014" y="1320593"/>
            <a:chExt cx="1244010" cy="1244013"/>
          </a:xfrm>
        </p:grpSpPr>
        <p:grpSp>
          <p:nvGrpSpPr>
            <p:cNvPr id="29" name="组合 28"/>
            <p:cNvGrpSpPr/>
            <p:nvPr/>
          </p:nvGrpSpPr>
          <p:grpSpPr>
            <a:xfrm>
              <a:off x="4481014" y="1320593"/>
              <a:ext cx="1244010" cy="124401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1" name="同心圆 3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392108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8" name="文本框 3"/>
            <p:cNvSpPr>
              <a:spLocks noChangeArrowheads="1"/>
            </p:cNvSpPr>
            <p:nvPr/>
          </p:nvSpPr>
          <p:spPr bwMode="auto">
            <a:xfrm>
              <a:off x="4748441" y="1497806"/>
              <a:ext cx="709154" cy="900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Step</a:t>
              </a:r>
              <a:endParaRPr lang="en-US" altLang="zh-CN" sz="27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0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zh-CN" altLang="en-US" sz="45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3" name="矩形 17"/>
          <p:cNvSpPr>
            <a:spLocks noChangeArrowheads="1"/>
          </p:cNvSpPr>
          <p:nvPr/>
        </p:nvSpPr>
        <p:spPr bwMode="auto">
          <a:xfrm>
            <a:off x="1811865" y="3556687"/>
            <a:ext cx="2976563" cy="648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由于</a:t>
            </a:r>
            <a:r>
              <a:rPr lang="en-US" altLang="zh-CN" sz="1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Aruidno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I/O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口有限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，采用使用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4-bit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模式，将面包板、旋转变阻器、</a:t>
            </a:r>
            <a:r>
              <a:rPr lang="en-US" altLang="zh-CN" sz="1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Aruidno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主板、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1602lcd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连接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9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71" y="144448"/>
            <a:ext cx="254645" cy="364572"/>
          </a:xfrm>
          <a:prstGeom prst="chevron">
            <a:avLst/>
          </a:prstGeom>
        </p:spPr>
      </p:pic>
      <p:sp>
        <p:nvSpPr>
          <p:cNvPr id="43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868" y="923122"/>
            <a:ext cx="4545598" cy="2035343"/>
          </a:xfrm>
          <a:prstGeom prst="rect">
            <a:avLst/>
          </a:prstGeom>
        </p:spPr>
      </p:pic>
      <p:sp>
        <p:nvSpPr>
          <p:cNvPr id="51" name="TextBox 59"/>
          <p:cNvSpPr>
            <a:spLocks noChangeArrowheads="1"/>
          </p:cNvSpPr>
          <p:nvPr/>
        </p:nvSpPr>
        <p:spPr bwMode="auto">
          <a:xfrm flipH="1">
            <a:off x="1529698" y="3200445"/>
            <a:ext cx="1941909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连接</a:t>
            </a:r>
            <a:endParaRPr lang="en-US" altLang="zh-CN" sz="15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/>
      <p:bldP spid="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圆角矩形 28"/>
          <p:cNvSpPr/>
          <p:nvPr/>
        </p:nvSpPr>
        <p:spPr>
          <a:xfrm>
            <a:off x="4931400" y="3209164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8" t="45777" r="45184" b="1"/>
          <a:stretch>
            <a:fillRect/>
          </a:stretch>
        </p:blipFill>
        <p:spPr>
          <a:xfrm>
            <a:off x="5082915" y="3321637"/>
            <a:ext cx="1295025" cy="149275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4" name="组合 53"/>
          <p:cNvGrpSpPr/>
          <p:nvPr/>
        </p:nvGrpSpPr>
        <p:grpSpPr>
          <a:xfrm>
            <a:off x="6086055" y="3764865"/>
            <a:ext cx="635000" cy="589655"/>
            <a:chOff x="6086055" y="3764865"/>
            <a:chExt cx="635000" cy="589655"/>
          </a:xfrm>
        </p:grpSpPr>
        <p:grpSp>
          <p:nvGrpSpPr>
            <p:cNvPr id="31" name="组合 30"/>
            <p:cNvGrpSpPr/>
            <p:nvPr/>
          </p:nvGrpSpPr>
          <p:grpSpPr>
            <a:xfrm>
              <a:off x="6106477" y="377939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2" name="同心圆 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6086055" y="3764865"/>
              <a:ext cx="63500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en-US" altLang="zh-CN" sz="32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575559" y="3462552"/>
            <a:ext cx="1148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串口通信</a:t>
            </a:r>
            <a:endParaRPr lang="zh-CN" altLang="en-US" sz="16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727825" y="3858895"/>
            <a:ext cx="1511935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通过一个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‘13’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串口相连，在程序中利用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serial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传递数据，尝试失败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1220460" y="3209164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8" t="45777" r="45184" b="1"/>
          <a:stretch>
            <a:fillRect/>
          </a:stretch>
        </p:blipFill>
        <p:spPr>
          <a:xfrm>
            <a:off x="1371975" y="3321637"/>
            <a:ext cx="1295025" cy="149275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3" name="组合 52"/>
          <p:cNvGrpSpPr/>
          <p:nvPr/>
        </p:nvGrpSpPr>
        <p:grpSpPr>
          <a:xfrm>
            <a:off x="2375115" y="3764865"/>
            <a:ext cx="635000" cy="589655"/>
            <a:chOff x="2375115" y="3764865"/>
            <a:chExt cx="635000" cy="589655"/>
          </a:xfrm>
        </p:grpSpPr>
        <p:grpSp>
          <p:nvGrpSpPr>
            <p:cNvPr id="39" name="组合 38"/>
            <p:cNvGrpSpPr/>
            <p:nvPr/>
          </p:nvGrpSpPr>
          <p:grpSpPr>
            <a:xfrm>
              <a:off x="2395537" y="377939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0" name="同心圆 3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2375115" y="3764865"/>
              <a:ext cx="63500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en-US" altLang="zh-CN" sz="32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864619" y="3462552"/>
            <a:ext cx="1630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两块主板连线</a:t>
            </a:r>
            <a:endParaRPr lang="zh-CN" altLang="en-US" sz="16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016885" y="3858895"/>
            <a:ext cx="102552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直接焊接，将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LCD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屏所需要的接线焊接到原主板上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945191" y="729989"/>
            <a:ext cx="38106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显示屏与小车结合</a:t>
            </a:r>
            <a:r>
              <a:rPr lang="en-US" altLang="zh-CN" sz="2000" spc="3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sz="2000" spc="3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失败尝试</a:t>
            </a:r>
            <a:endParaRPr lang="zh-CN" altLang="en-US" sz="2000" spc="3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35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5" name="TextBox 64"/>
          <p:cNvSpPr txBox="1"/>
          <p:nvPr/>
        </p:nvSpPr>
        <p:spPr>
          <a:xfrm>
            <a:off x="929728" y="158706"/>
            <a:ext cx="1148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失败尝试</a:t>
            </a:r>
            <a:endParaRPr lang="zh-CN" altLang="en-US" sz="16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06" y="144448"/>
            <a:ext cx="254645" cy="364572"/>
          </a:xfrm>
          <a:prstGeom prst="chevron">
            <a:avLst/>
          </a:prstGeom>
        </p:spPr>
      </p:pic>
      <p:sp>
        <p:nvSpPr>
          <p:cNvPr id="45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719830" y="875030"/>
            <a:ext cx="1940560" cy="2588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/>
      <p:bldP spid="36" grpId="0"/>
      <p:bldP spid="37" grpId="0" animBg="1"/>
      <p:bldP spid="43" grpId="0"/>
      <p:bldP spid="44" grpId="0"/>
      <p:bldP spid="49" grpId="0"/>
      <p:bldP spid="6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 txBox="1"/>
          <p:nvPr/>
        </p:nvSpPr>
        <p:spPr bwMode="auto"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9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3429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6858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0287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3716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AFA48E6-3377-497B-8AD0-83C1C51C984F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ea typeface="微软雅黑" panose="020B0503020204020204" pitchFamily="34" charset="-122"/>
                <a:sym typeface="Arial" panose="020B0604020202020204" pitchFamily="34" charset="0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 35"/>
          <p:cNvSpPr>
            <a:spLocks noChangeArrowheads="1"/>
          </p:cNvSpPr>
          <p:nvPr/>
        </p:nvSpPr>
        <p:spPr bwMode="auto">
          <a:xfrm>
            <a:off x="4154488" y="2046288"/>
            <a:ext cx="503237" cy="1754187"/>
          </a:xfrm>
          <a:custGeom>
            <a:avLst/>
            <a:gdLst>
              <a:gd name="T0" fmla="*/ 55984 w 503853"/>
              <a:gd name="T1" fmla="*/ 0 h 1754155"/>
              <a:gd name="T2" fmla="*/ 503853 w 503853"/>
              <a:gd name="T3" fmla="*/ 391885 h 1754155"/>
              <a:gd name="T4" fmla="*/ 0 w 503853"/>
              <a:gd name="T5" fmla="*/ 1754155 h 1754155"/>
              <a:gd name="T6" fmla="*/ 55984 w 503853"/>
              <a:gd name="T7" fmla="*/ 0 h 1754155"/>
              <a:gd name="T8" fmla="*/ 0 60000 65536"/>
              <a:gd name="T9" fmla="*/ 0 60000 65536"/>
              <a:gd name="T10" fmla="*/ 0 60000 65536"/>
              <a:gd name="T11" fmla="*/ 0 60000 65536"/>
              <a:gd name="T12" fmla="*/ 0 w 503853"/>
              <a:gd name="T13" fmla="*/ 0 h 1754155"/>
              <a:gd name="T14" fmla="*/ 503853 w 503853"/>
              <a:gd name="T15" fmla="*/ 1754155 h 17541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3853" h="1754155">
                <a:moveTo>
                  <a:pt x="55984" y="0"/>
                </a:moveTo>
                <a:lnTo>
                  <a:pt x="503853" y="391885"/>
                </a:lnTo>
                <a:lnTo>
                  <a:pt x="0" y="1754155"/>
                </a:lnTo>
                <a:lnTo>
                  <a:pt x="55984" y="0"/>
                </a:lnTo>
                <a:close/>
              </a:path>
            </a:pathLst>
          </a:custGeom>
          <a:solidFill>
            <a:srgbClr val="145C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任意多边形 36"/>
          <p:cNvSpPr>
            <a:spLocks noChangeArrowheads="1"/>
          </p:cNvSpPr>
          <p:nvPr/>
        </p:nvSpPr>
        <p:spPr bwMode="auto">
          <a:xfrm>
            <a:off x="3638550" y="1779588"/>
            <a:ext cx="1157288" cy="509587"/>
          </a:xfrm>
          <a:custGeom>
            <a:avLst/>
            <a:gdLst>
              <a:gd name="T0" fmla="*/ 0 w 1156996"/>
              <a:gd name="T1" fmla="*/ 6220 h 510073"/>
              <a:gd name="T2" fmla="*/ 1156996 w 1156996"/>
              <a:gd name="T3" fmla="*/ 0 h 510073"/>
              <a:gd name="T4" fmla="*/ 124408 w 1156996"/>
              <a:gd name="T5" fmla="*/ 510073 h 510073"/>
              <a:gd name="T6" fmla="*/ 0 w 1156996"/>
              <a:gd name="T7" fmla="*/ 6220 h 510073"/>
              <a:gd name="T8" fmla="*/ 0 60000 65536"/>
              <a:gd name="T9" fmla="*/ 0 60000 65536"/>
              <a:gd name="T10" fmla="*/ 0 60000 65536"/>
              <a:gd name="T11" fmla="*/ 0 60000 65536"/>
              <a:gd name="T12" fmla="*/ 0 w 1156996"/>
              <a:gd name="T13" fmla="*/ 0 h 510073"/>
              <a:gd name="T14" fmla="*/ 1156996 w 1156996"/>
              <a:gd name="T15" fmla="*/ 510073 h 5100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6996" h="510073">
                <a:moveTo>
                  <a:pt x="0" y="6220"/>
                </a:moveTo>
                <a:lnTo>
                  <a:pt x="1156996" y="0"/>
                </a:lnTo>
                <a:lnTo>
                  <a:pt x="124408" y="510073"/>
                </a:lnTo>
                <a:lnTo>
                  <a:pt x="0" y="6220"/>
                </a:lnTo>
                <a:close/>
              </a:path>
            </a:pathLst>
          </a:custGeom>
          <a:solidFill>
            <a:srgbClr val="12B0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任意多边形 33"/>
          <p:cNvSpPr>
            <a:spLocks noChangeArrowheads="1"/>
          </p:cNvSpPr>
          <p:nvPr/>
        </p:nvSpPr>
        <p:spPr bwMode="auto">
          <a:xfrm>
            <a:off x="3502025" y="1784350"/>
            <a:ext cx="677863" cy="2028825"/>
          </a:xfrm>
          <a:custGeom>
            <a:avLst/>
            <a:gdLst>
              <a:gd name="T0" fmla="*/ 136849 w 678025"/>
              <a:gd name="T1" fmla="*/ 0 h 2002971"/>
              <a:gd name="T2" fmla="*/ 678025 w 678025"/>
              <a:gd name="T3" fmla="*/ 2002971 h 2002971"/>
              <a:gd name="T4" fmla="*/ 0 w 678025"/>
              <a:gd name="T5" fmla="*/ 1125893 h 2002971"/>
              <a:gd name="T6" fmla="*/ 136849 w 678025"/>
              <a:gd name="T7" fmla="*/ 0 h 2002971"/>
              <a:gd name="T8" fmla="*/ 0 60000 65536"/>
              <a:gd name="T9" fmla="*/ 0 60000 65536"/>
              <a:gd name="T10" fmla="*/ 0 60000 65536"/>
              <a:gd name="T11" fmla="*/ 0 60000 65536"/>
              <a:gd name="T12" fmla="*/ 0 w 678025"/>
              <a:gd name="T13" fmla="*/ 0 h 2002971"/>
              <a:gd name="T14" fmla="*/ 678025 w 678025"/>
              <a:gd name="T15" fmla="*/ 2002971 h 200297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025" h="2002971">
                <a:moveTo>
                  <a:pt x="136849" y="0"/>
                </a:moveTo>
                <a:lnTo>
                  <a:pt x="678025" y="2002971"/>
                </a:lnTo>
                <a:lnTo>
                  <a:pt x="0" y="1125893"/>
                </a:lnTo>
                <a:lnTo>
                  <a:pt x="136849" y="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任意多边形 30"/>
          <p:cNvSpPr>
            <a:spLocks noChangeArrowheads="1"/>
          </p:cNvSpPr>
          <p:nvPr/>
        </p:nvSpPr>
        <p:spPr bwMode="auto">
          <a:xfrm>
            <a:off x="3365500" y="2911475"/>
            <a:ext cx="1854200" cy="2282825"/>
          </a:xfrm>
          <a:custGeom>
            <a:avLst/>
            <a:gdLst>
              <a:gd name="T0" fmla="*/ 136849 w 1853682"/>
              <a:gd name="T1" fmla="*/ 0 h 2282889"/>
              <a:gd name="T2" fmla="*/ 1853682 w 1853682"/>
              <a:gd name="T3" fmla="*/ 2282889 h 2282889"/>
              <a:gd name="T4" fmla="*/ 1698171 w 1853682"/>
              <a:gd name="T5" fmla="*/ 2282889 h 2282889"/>
              <a:gd name="T6" fmla="*/ 0 w 1853682"/>
              <a:gd name="T7" fmla="*/ 1107232 h 2282889"/>
              <a:gd name="T8" fmla="*/ 136849 w 1853682"/>
              <a:gd name="T9" fmla="*/ 0 h 228288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53682"/>
              <a:gd name="T16" fmla="*/ 0 h 2282889"/>
              <a:gd name="T17" fmla="*/ 1853682 w 1853682"/>
              <a:gd name="T18" fmla="*/ 2282889 h 228288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53682" h="2282889">
                <a:moveTo>
                  <a:pt x="136849" y="0"/>
                </a:moveTo>
                <a:lnTo>
                  <a:pt x="1853682" y="2282889"/>
                </a:lnTo>
                <a:lnTo>
                  <a:pt x="1698171" y="2282889"/>
                </a:lnTo>
                <a:lnTo>
                  <a:pt x="0" y="1107232"/>
                </a:lnTo>
                <a:lnTo>
                  <a:pt x="136849" y="0"/>
                </a:lnTo>
                <a:close/>
              </a:path>
            </a:pathLst>
          </a:custGeom>
          <a:solidFill>
            <a:srgbClr val="1387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任意多边形 38"/>
          <p:cNvSpPr>
            <a:spLocks noChangeArrowheads="1"/>
          </p:cNvSpPr>
          <p:nvPr/>
        </p:nvSpPr>
        <p:spPr bwMode="auto">
          <a:xfrm>
            <a:off x="2562225" y="-42863"/>
            <a:ext cx="1412875" cy="1858963"/>
          </a:xfrm>
          <a:custGeom>
            <a:avLst/>
            <a:gdLst>
              <a:gd name="T0" fmla="*/ 1069910 w 1393372"/>
              <a:gd name="T1" fmla="*/ 6220 h 1847461"/>
              <a:gd name="T2" fmla="*/ 1393372 w 1393372"/>
              <a:gd name="T3" fmla="*/ 0 h 1847461"/>
              <a:gd name="T4" fmla="*/ 1076131 w 1393372"/>
              <a:gd name="T5" fmla="*/ 1835020 h 1847461"/>
              <a:gd name="T6" fmla="*/ 0 w 1393372"/>
              <a:gd name="T7" fmla="*/ 1847461 h 1847461"/>
              <a:gd name="T8" fmla="*/ 1069910 w 1393372"/>
              <a:gd name="T9" fmla="*/ 6220 h 18474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3372"/>
              <a:gd name="T16" fmla="*/ 0 h 1847461"/>
              <a:gd name="T17" fmla="*/ 1393372 w 1393372"/>
              <a:gd name="T18" fmla="*/ 1847461 h 18474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3372" h="1847461">
                <a:moveTo>
                  <a:pt x="1069910" y="6220"/>
                </a:moveTo>
                <a:lnTo>
                  <a:pt x="1393372" y="0"/>
                </a:lnTo>
                <a:lnTo>
                  <a:pt x="1076131" y="1835020"/>
                </a:lnTo>
                <a:lnTo>
                  <a:pt x="0" y="1847461"/>
                </a:lnTo>
                <a:lnTo>
                  <a:pt x="1069910" y="622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任意多边形 47"/>
          <p:cNvSpPr>
            <a:spLocks noChangeArrowheads="1"/>
          </p:cNvSpPr>
          <p:nvPr/>
        </p:nvSpPr>
        <p:spPr bwMode="auto">
          <a:xfrm>
            <a:off x="4273550" y="330200"/>
            <a:ext cx="223838" cy="714375"/>
          </a:xfrm>
          <a:custGeom>
            <a:avLst/>
            <a:gdLst>
              <a:gd name="T0" fmla="*/ 0 w 223935"/>
              <a:gd name="T1" fmla="*/ 0 h 715347"/>
              <a:gd name="T2" fmla="*/ 223935 w 223935"/>
              <a:gd name="T3" fmla="*/ 628261 h 715347"/>
              <a:gd name="T4" fmla="*/ 62204 w 223935"/>
              <a:gd name="T5" fmla="*/ 715347 h 715347"/>
              <a:gd name="T6" fmla="*/ 0 w 223935"/>
              <a:gd name="T7" fmla="*/ 0 h 715347"/>
              <a:gd name="T8" fmla="*/ 0 60000 65536"/>
              <a:gd name="T9" fmla="*/ 0 60000 65536"/>
              <a:gd name="T10" fmla="*/ 0 60000 65536"/>
              <a:gd name="T11" fmla="*/ 0 60000 65536"/>
              <a:gd name="T12" fmla="*/ 0 w 223935"/>
              <a:gd name="T13" fmla="*/ 0 h 715347"/>
              <a:gd name="T14" fmla="*/ 223935 w 223935"/>
              <a:gd name="T15" fmla="*/ 715347 h 7153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3935" h="715347">
                <a:moveTo>
                  <a:pt x="0" y="0"/>
                </a:moveTo>
                <a:lnTo>
                  <a:pt x="223935" y="628261"/>
                </a:lnTo>
                <a:lnTo>
                  <a:pt x="62204" y="715347"/>
                </a:lnTo>
                <a:lnTo>
                  <a:pt x="0" y="0"/>
                </a:lnTo>
                <a:close/>
              </a:path>
            </a:pathLst>
          </a:custGeom>
          <a:solidFill>
            <a:srgbClr val="28AE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任意多边形 24"/>
          <p:cNvSpPr>
            <a:spLocks noChangeArrowheads="1"/>
          </p:cNvSpPr>
          <p:nvPr/>
        </p:nvSpPr>
        <p:spPr bwMode="auto">
          <a:xfrm>
            <a:off x="-117475" y="-55563"/>
            <a:ext cx="317500" cy="280988"/>
          </a:xfrm>
          <a:custGeom>
            <a:avLst/>
            <a:gdLst>
              <a:gd name="T0" fmla="*/ 37322 w 317241"/>
              <a:gd name="T1" fmla="*/ 255036 h 279918"/>
              <a:gd name="T2" fmla="*/ 118188 w 317241"/>
              <a:gd name="T3" fmla="*/ 279918 h 279918"/>
              <a:gd name="T4" fmla="*/ 317241 w 317241"/>
              <a:gd name="T5" fmla="*/ 0 h 279918"/>
              <a:gd name="T6" fmla="*/ 0 w 317241"/>
              <a:gd name="T7" fmla="*/ 6220 h 279918"/>
              <a:gd name="T8" fmla="*/ 37322 w 317241"/>
              <a:gd name="T9" fmla="*/ 255036 h 2799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7241"/>
              <a:gd name="T16" fmla="*/ 0 h 279918"/>
              <a:gd name="T17" fmla="*/ 317241 w 317241"/>
              <a:gd name="T18" fmla="*/ 279918 h 27991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7241" h="279918">
                <a:moveTo>
                  <a:pt x="37322" y="255036"/>
                </a:moveTo>
                <a:lnTo>
                  <a:pt x="118188" y="279918"/>
                </a:lnTo>
                <a:lnTo>
                  <a:pt x="317241" y="0"/>
                </a:lnTo>
                <a:lnTo>
                  <a:pt x="0" y="6220"/>
                </a:lnTo>
                <a:lnTo>
                  <a:pt x="37322" y="255036"/>
                </a:lnTo>
                <a:close/>
              </a:path>
            </a:pathLst>
          </a:custGeom>
          <a:solidFill>
            <a:srgbClr val="07AA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任意多边形 39"/>
          <p:cNvSpPr>
            <a:spLocks noChangeArrowheads="1"/>
          </p:cNvSpPr>
          <p:nvPr/>
        </p:nvSpPr>
        <p:spPr bwMode="auto">
          <a:xfrm>
            <a:off x="2289175" y="-12700"/>
            <a:ext cx="696913" cy="908050"/>
          </a:xfrm>
          <a:custGeom>
            <a:avLst/>
            <a:gdLst>
              <a:gd name="T0" fmla="*/ 12441 w 690466"/>
              <a:gd name="T1" fmla="*/ 883298 h 883298"/>
              <a:gd name="T2" fmla="*/ 690466 w 690466"/>
              <a:gd name="T3" fmla="*/ 298579 h 883298"/>
              <a:gd name="T4" fmla="*/ 155511 w 690466"/>
              <a:gd name="T5" fmla="*/ 0 h 883298"/>
              <a:gd name="T6" fmla="*/ 0 w 690466"/>
              <a:gd name="T7" fmla="*/ 6220 h 883298"/>
              <a:gd name="T8" fmla="*/ 12441 w 690466"/>
              <a:gd name="T9" fmla="*/ 883298 h 883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0466"/>
              <a:gd name="T16" fmla="*/ 0 h 883298"/>
              <a:gd name="T17" fmla="*/ 690466 w 690466"/>
              <a:gd name="T18" fmla="*/ 883298 h 8832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0466" h="883298">
                <a:moveTo>
                  <a:pt x="12441" y="883298"/>
                </a:moveTo>
                <a:lnTo>
                  <a:pt x="690466" y="298579"/>
                </a:lnTo>
                <a:lnTo>
                  <a:pt x="155511" y="0"/>
                </a:lnTo>
                <a:lnTo>
                  <a:pt x="0" y="6220"/>
                </a:lnTo>
                <a:lnTo>
                  <a:pt x="12441" y="883298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任意多边形 31"/>
          <p:cNvSpPr>
            <a:spLocks noChangeArrowheads="1"/>
          </p:cNvSpPr>
          <p:nvPr/>
        </p:nvSpPr>
        <p:spPr bwMode="auto">
          <a:xfrm>
            <a:off x="2879725" y="1797050"/>
            <a:ext cx="771525" cy="2214563"/>
          </a:xfrm>
          <a:custGeom>
            <a:avLst/>
            <a:gdLst>
              <a:gd name="T0" fmla="*/ 0 w 765110"/>
              <a:gd name="T1" fmla="*/ 1816359 h 2202024"/>
              <a:gd name="T2" fmla="*/ 765110 w 765110"/>
              <a:gd name="T3" fmla="*/ 0 h 2202024"/>
              <a:gd name="T4" fmla="*/ 485192 w 765110"/>
              <a:gd name="T5" fmla="*/ 2202024 h 2202024"/>
              <a:gd name="T6" fmla="*/ 0 w 765110"/>
              <a:gd name="T7" fmla="*/ 1816359 h 2202024"/>
              <a:gd name="T8" fmla="*/ 0 60000 65536"/>
              <a:gd name="T9" fmla="*/ 0 60000 65536"/>
              <a:gd name="T10" fmla="*/ 0 60000 65536"/>
              <a:gd name="T11" fmla="*/ 0 60000 65536"/>
              <a:gd name="T12" fmla="*/ 0 w 765110"/>
              <a:gd name="T13" fmla="*/ 0 h 2202024"/>
              <a:gd name="T14" fmla="*/ 765110 w 765110"/>
              <a:gd name="T15" fmla="*/ 2202024 h 22020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5110" h="2202024">
                <a:moveTo>
                  <a:pt x="0" y="1816359"/>
                </a:moveTo>
                <a:lnTo>
                  <a:pt x="765110" y="0"/>
                </a:lnTo>
                <a:lnTo>
                  <a:pt x="485192" y="2202024"/>
                </a:lnTo>
                <a:lnTo>
                  <a:pt x="0" y="1816359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任意多边形 11"/>
          <p:cNvSpPr>
            <a:spLocks noChangeArrowheads="1"/>
          </p:cNvSpPr>
          <p:nvPr/>
        </p:nvSpPr>
        <p:spPr bwMode="auto">
          <a:xfrm>
            <a:off x="2146300" y="3702050"/>
            <a:ext cx="1044575" cy="1647825"/>
          </a:xfrm>
          <a:custGeom>
            <a:avLst/>
            <a:gdLst>
              <a:gd name="T0" fmla="*/ 0 w 1007706"/>
              <a:gd name="T1" fmla="*/ 0 h 1561323"/>
              <a:gd name="T2" fmla="*/ 541176 w 1007706"/>
              <a:gd name="T3" fmla="*/ 99527 h 1561323"/>
              <a:gd name="T4" fmla="*/ 1007706 w 1007706"/>
              <a:gd name="T5" fmla="*/ 1561323 h 1561323"/>
              <a:gd name="T6" fmla="*/ 0 w 1007706"/>
              <a:gd name="T7" fmla="*/ 0 h 1561323"/>
              <a:gd name="T8" fmla="*/ 0 60000 65536"/>
              <a:gd name="T9" fmla="*/ 0 60000 65536"/>
              <a:gd name="T10" fmla="*/ 0 60000 65536"/>
              <a:gd name="T11" fmla="*/ 0 60000 65536"/>
              <a:gd name="T12" fmla="*/ 0 w 1007706"/>
              <a:gd name="T13" fmla="*/ 0 h 1561323"/>
              <a:gd name="T14" fmla="*/ 1007706 w 1007706"/>
              <a:gd name="T15" fmla="*/ 1561323 h 15613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7706" h="1561323">
                <a:moveTo>
                  <a:pt x="0" y="0"/>
                </a:moveTo>
                <a:lnTo>
                  <a:pt x="541176" y="99527"/>
                </a:lnTo>
                <a:lnTo>
                  <a:pt x="1007706" y="1561323"/>
                </a:lnTo>
                <a:lnTo>
                  <a:pt x="0" y="0"/>
                </a:lnTo>
                <a:close/>
              </a:path>
            </a:pathLst>
          </a:custGeom>
          <a:solidFill>
            <a:srgbClr val="250C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任意多边形 13"/>
          <p:cNvSpPr>
            <a:spLocks noChangeArrowheads="1"/>
          </p:cNvSpPr>
          <p:nvPr/>
        </p:nvSpPr>
        <p:spPr bwMode="auto">
          <a:xfrm>
            <a:off x="1741488" y="1717675"/>
            <a:ext cx="447675" cy="2070100"/>
          </a:xfrm>
          <a:custGeom>
            <a:avLst/>
            <a:gdLst>
              <a:gd name="T0" fmla="*/ 404327 w 404327"/>
              <a:gd name="T1" fmla="*/ 1897225 h 1897225"/>
              <a:gd name="T2" fmla="*/ 0 w 404327"/>
              <a:gd name="T3" fmla="*/ 1281404 h 1897225"/>
              <a:gd name="T4" fmla="*/ 311021 w 404327"/>
              <a:gd name="T5" fmla="*/ 0 h 1897225"/>
              <a:gd name="T6" fmla="*/ 404327 w 404327"/>
              <a:gd name="T7" fmla="*/ 1897225 h 1897225"/>
              <a:gd name="T8" fmla="*/ 0 60000 65536"/>
              <a:gd name="T9" fmla="*/ 0 60000 65536"/>
              <a:gd name="T10" fmla="*/ 0 60000 65536"/>
              <a:gd name="T11" fmla="*/ 0 60000 65536"/>
              <a:gd name="T12" fmla="*/ 0 w 404327"/>
              <a:gd name="T13" fmla="*/ 0 h 1897225"/>
              <a:gd name="T14" fmla="*/ 404327 w 404327"/>
              <a:gd name="T15" fmla="*/ 1897225 h 1897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4327" h="1897225">
                <a:moveTo>
                  <a:pt x="404327" y="1897225"/>
                </a:moveTo>
                <a:lnTo>
                  <a:pt x="0" y="1281404"/>
                </a:lnTo>
                <a:lnTo>
                  <a:pt x="311021" y="0"/>
                </a:lnTo>
                <a:lnTo>
                  <a:pt x="404327" y="1897225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任意多边形 7"/>
          <p:cNvSpPr>
            <a:spLocks noChangeArrowheads="1"/>
          </p:cNvSpPr>
          <p:nvPr/>
        </p:nvSpPr>
        <p:spPr bwMode="auto">
          <a:xfrm>
            <a:off x="-85725" y="428625"/>
            <a:ext cx="3146425" cy="4740275"/>
          </a:xfrm>
          <a:custGeom>
            <a:avLst/>
            <a:gdLst>
              <a:gd name="T0" fmla="*/ 0 w 3147527"/>
              <a:gd name="T1" fmla="*/ 0 h 4708849"/>
              <a:gd name="T2" fmla="*/ 1219200 w 3147527"/>
              <a:gd name="T3" fmla="*/ 1324947 h 4708849"/>
              <a:gd name="T4" fmla="*/ 1175657 w 3147527"/>
              <a:gd name="T5" fmla="*/ 2481943 h 4708849"/>
              <a:gd name="T6" fmla="*/ 2233127 w 3147527"/>
              <a:gd name="T7" fmla="*/ 3228392 h 4708849"/>
              <a:gd name="T8" fmla="*/ 3147527 w 3147527"/>
              <a:gd name="T9" fmla="*/ 4696408 h 4708849"/>
              <a:gd name="T10" fmla="*/ 18662 w 3147527"/>
              <a:gd name="T11" fmla="*/ 4708849 h 4708849"/>
              <a:gd name="T12" fmla="*/ 0 w 3147527"/>
              <a:gd name="T13" fmla="*/ 0 h 47088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47527"/>
              <a:gd name="T22" fmla="*/ 0 h 4708849"/>
              <a:gd name="T23" fmla="*/ 3147527 w 3147527"/>
              <a:gd name="T24" fmla="*/ 4708849 h 47088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47527" h="4708849">
                <a:moveTo>
                  <a:pt x="0" y="0"/>
                </a:moveTo>
                <a:lnTo>
                  <a:pt x="1219200" y="1324947"/>
                </a:lnTo>
                <a:lnTo>
                  <a:pt x="1175657" y="2481943"/>
                </a:lnTo>
                <a:lnTo>
                  <a:pt x="2233127" y="3228392"/>
                </a:lnTo>
                <a:lnTo>
                  <a:pt x="3147527" y="4696408"/>
                </a:lnTo>
                <a:lnTo>
                  <a:pt x="18662" y="4708849"/>
                </a:lnTo>
                <a:cubicBezTo>
                  <a:pt x="12441" y="3139233"/>
                  <a:pt x="6221" y="1569616"/>
                  <a:pt x="0" y="0"/>
                </a:cubicBezTo>
                <a:close/>
              </a:path>
            </a:pathLst>
          </a:custGeom>
          <a:solidFill>
            <a:srgbClr val="FCB7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任意多边形 8"/>
          <p:cNvSpPr>
            <a:spLocks noChangeArrowheads="1"/>
          </p:cNvSpPr>
          <p:nvPr/>
        </p:nvSpPr>
        <p:spPr bwMode="auto">
          <a:xfrm>
            <a:off x="1965325" y="3683000"/>
            <a:ext cx="1108075" cy="1473200"/>
          </a:xfrm>
          <a:custGeom>
            <a:avLst/>
            <a:gdLst>
              <a:gd name="T0" fmla="*/ 174171 w 1076131"/>
              <a:gd name="T1" fmla="*/ 0 h 1474237"/>
              <a:gd name="T2" fmla="*/ 0 w 1076131"/>
              <a:gd name="T3" fmla="*/ 1474237 h 1474237"/>
              <a:gd name="T4" fmla="*/ 1076131 w 1076131"/>
              <a:gd name="T5" fmla="*/ 1474237 h 1474237"/>
              <a:gd name="T6" fmla="*/ 174171 w 1076131"/>
              <a:gd name="T7" fmla="*/ 0 h 1474237"/>
              <a:gd name="T8" fmla="*/ 0 60000 65536"/>
              <a:gd name="T9" fmla="*/ 0 60000 65536"/>
              <a:gd name="T10" fmla="*/ 0 60000 65536"/>
              <a:gd name="T11" fmla="*/ 0 60000 65536"/>
              <a:gd name="T12" fmla="*/ 0 w 1076131"/>
              <a:gd name="T13" fmla="*/ 0 h 1474237"/>
              <a:gd name="T14" fmla="*/ 1076131 w 1076131"/>
              <a:gd name="T15" fmla="*/ 1474237 h 14742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6131" h="1474237">
                <a:moveTo>
                  <a:pt x="174171" y="0"/>
                </a:moveTo>
                <a:lnTo>
                  <a:pt x="0" y="1474237"/>
                </a:lnTo>
                <a:lnTo>
                  <a:pt x="1076131" y="1474237"/>
                </a:lnTo>
                <a:lnTo>
                  <a:pt x="174171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任意多边形 9"/>
          <p:cNvSpPr>
            <a:spLocks noChangeArrowheads="1"/>
          </p:cNvSpPr>
          <p:nvPr/>
        </p:nvSpPr>
        <p:spPr bwMode="auto">
          <a:xfrm>
            <a:off x="814388" y="3241675"/>
            <a:ext cx="1331912" cy="1920875"/>
          </a:xfrm>
          <a:custGeom>
            <a:avLst/>
            <a:gdLst>
              <a:gd name="T0" fmla="*/ 1337388 w 1337388"/>
              <a:gd name="T1" fmla="*/ 454090 h 1909666"/>
              <a:gd name="T2" fmla="*/ 0 w 1337388"/>
              <a:gd name="T3" fmla="*/ 0 h 1909666"/>
              <a:gd name="T4" fmla="*/ 1169437 w 1337388"/>
              <a:gd name="T5" fmla="*/ 1909666 h 1909666"/>
              <a:gd name="T6" fmla="*/ 1337388 w 1337388"/>
              <a:gd name="T7" fmla="*/ 454090 h 1909666"/>
              <a:gd name="T8" fmla="*/ 0 60000 65536"/>
              <a:gd name="T9" fmla="*/ 0 60000 65536"/>
              <a:gd name="T10" fmla="*/ 0 60000 65536"/>
              <a:gd name="T11" fmla="*/ 0 60000 65536"/>
              <a:gd name="T12" fmla="*/ 0 w 1337388"/>
              <a:gd name="T13" fmla="*/ 0 h 1909666"/>
              <a:gd name="T14" fmla="*/ 1337388 w 1337388"/>
              <a:gd name="T15" fmla="*/ 1909666 h 19096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37388" h="1909666">
                <a:moveTo>
                  <a:pt x="1337388" y="454090"/>
                </a:moveTo>
                <a:lnTo>
                  <a:pt x="0" y="0"/>
                </a:lnTo>
                <a:lnTo>
                  <a:pt x="1169437" y="1909666"/>
                </a:lnTo>
                <a:lnTo>
                  <a:pt x="1337388" y="454090"/>
                </a:lnTo>
                <a:close/>
              </a:path>
            </a:pathLst>
          </a:custGeom>
          <a:solidFill>
            <a:srgbClr val="F493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任意多边形 10"/>
          <p:cNvSpPr>
            <a:spLocks noChangeArrowheads="1"/>
          </p:cNvSpPr>
          <p:nvPr/>
        </p:nvSpPr>
        <p:spPr bwMode="auto">
          <a:xfrm>
            <a:off x="796925" y="3203575"/>
            <a:ext cx="938213" cy="1965325"/>
          </a:xfrm>
          <a:custGeom>
            <a:avLst/>
            <a:gdLst>
              <a:gd name="T0" fmla="*/ 0 w 920621"/>
              <a:gd name="T1" fmla="*/ 0 h 1922106"/>
              <a:gd name="T2" fmla="*/ 920621 w 920621"/>
              <a:gd name="T3" fmla="*/ 1922106 h 1922106"/>
              <a:gd name="T4" fmla="*/ 534955 w 920621"/>
              <a:gd name="T5" fmla="*/ 1922106 h 1922106"/>
              <a:gd name="T6" fmla="*/ 0 w 920621"/>
              <a:gd name="T7" fmla="*/ 0 h 1922106"/>
              <a:gd name="T8" fmla="*/ 0 60000 65536"/>
              <a:gd name="T9" fmla="*/ 0 60000 65536"/>
              <a:gd name="T10" fmla="*/ 0 60000 65536"/>
              <a:gd name="T11" fmla="*/ 0 60000 65536"/>
              <a:gd name="T12" fmla="*/ 0 w 920621"/>
              <a:gd name="T13" fmla="*/ 0 h 1922106"/>
              <a:gd name="T14" fmla="*/ 920621 w 920621"/>
              <a:gd name="T15" fmla="*/ 1922106 h 19221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0621" h="1922106">
                <a:moveTo>
                  <a:pt x="0" y="0"/>
                </a:moveTo>
                <a:lnTo>
                  <a:pt x="920621" y="1922106"/>
                </a:lnTo>
                <a:lnTo>
                  <a:pt x="534955" y="1922106"/>
                </a:lnTo>
                <a:lnTo>
                  <a:pt x="0" y="0"/>
                </a:lnTo>
                <a:close/>
              </a:path>
            </a:pathLst>
          </a:custGeom>
          <a:solidFill>
            <a:srgbClr val="F9A8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任意多边形 12"/>
          <p:cNvSpPr>
            <a:spLocks noChangeArrowheads="1"/>
          </p:cNvSpPr>
          <p:nvPr/>
        </p:nvSpPr>
        <p:spPr bwMode="auto">
          <a:xfrm>
            <a:off x="2089150" y="1784350"/>
            <a:ext cx="622300" cy="2035175"/>
          </a:xfrm>
          <a:custGeom>
            <a:avLst/>
            <a:gdLst>
              <a:gd name="T0" fmla="*/ 68425 w 609600"/>
              <a:gd name="T1" fmla="*/ 1884784 h 1996751"/>
              <a:gd name="T2" fmla="*/ 0 w 609600"/>
              <a:gd name="T3" fmla="*/ 0 h 1996751"/>
              <a:gd name="T4" fmla="*/ 609600 w 609600"/>
              <a:gd name="T5" fmla="*/ 1996751 h 1996751"/>
              <a:gd name="T6" fmla="*/ 68425 w 609600"/>
              <a:gd name="T7" fmla="*/ 1884784 h 1996751"/>
              <a:gd name="T8" fmla="*/ 0 60000 65536"/>
              <a:gd name="T9" fmla="*/ 0 60000 65536"/>
              <a:gd name="T10" fmla="*/ 0 60000 65536"/>
              <a:gd name="T11" fmla="*/ 0 60000 65536"/>
              <a:gd name="T12" fmla="*/ 0 w 609600"/>
              <a:gd name="T13" fmla="*/ 0 h 1996751"/>
              <a:gd name="T14" fmla="*/ 609600 w 609600"/>
              <a:gd name="T15" fmla="*/ 1996751 h 19967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9600" h="1996751">
                <a:moveTo>
                  <a:pt x="68425" y="1884784"/>
                </a:moveTo>
                <a:lnTo>
                  <a:pt x="0" y="0"/>
                </a:lnTo>
                <a:lnTo>
                  <a:pt x="609600" y="1996751"/>
                </a:lnTo>
                <a:lnTo>
                  <a:pt x="68425" y="1884784"/>
                </a:lnTo>
                <a:close/>
              </a:path>
            </a:pathLst>
          </a:custGeom>
          <a:solidFill>
            <a:srgbClr val="BE20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任意多边形 14"/>
          <p:cNvSpPr>
            <a:spLocks noChangeArrowheads="1"/>
          </p:cNvSpPr>
          <p:nvPr/>
        </p:nvSpPr>
        <p:spPr bwMode="auto">
          <a:xfrm>
            <a:off x="1909763" y="1268413"/>
            <a:ext cx="1281112" cy="4094162"/>
          </a:xfrm>
          <a:custGeom>
            <a:avLst/>
            <a:gdLst>
              <a:gd name="T0" fmla="*/ 0 w 1262743"/>
              <a:gd name="T1" fmla="*/ 0 h 3999723"/>
              <a:gd name="T2" fmla="*/ 684245 w 1262743"/>
              <a:gd name="T3" fmla="*/ 516294 h 3999723"/>
              <a:gd name="T4" fmla="*/ 1262743 w 1262743"/>
              <a:gd name="T5" fmla="*/ 3999723 h 3999723"/>
              <a:gd name="T6" fmla="*/ 0 w 1262743"/>
              <a:gd name="T7" fmla="*/ 0 h 3999723"/>
              <a:gd name="T8" fmla="*/ 0 60000 65536"/>
              <a:gd name="T9" fmla="*/ 0 60000 65536"/>
              <a:gd name="T10" fmla="*/ 0 60000 65536"/>
              <a:gd name="T11" fmla="*/ 0 60000 65536"/>
              <a:gd name="T12" fmla="*/ 0 w 1262743"/>
              <a:gd name="T13" fmla="*/ 0 h 3999723"/>
              <a:gd name="T14" fmla="*/ 1262743 w 1262743"/>
              <a:gd name="T15" fmla="*/ 3999723 h 39997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62743" h="3999723">
                <a:moveTo>
                  <a:pt x="0" y="0"/>
                </a:moveTo>
                <a:lnTo>
                  <a:pt x="684245" y="516294"/>
                </a:lnTo>
                <a:lnTo>
                  <a:pt x="1262743" y="3999723"/>
                </a:lnTo>
                <a:lnTo>
                  <a:pt x="0" y="0"/>
                </a:lnTo>
                <a:close/>
              </a:path>
            </a:pathLst>
          </a:custGeom>
          <a:solidFill>
            <a:srgbClr val="EA25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任意多边形 15"/>
          <p:cNvSpPr>
            <a:spLocks noChangeArrowheads="1"/>
          </p:cNvSpPr>
          <p:nvPr/>
        </p:nvSpPr>
        <p:spPr bwMode="auto">
          <a:xfrm>
            <a:off x="1069975" y="2924175"/>
            <a:ext cx="1076325" cy="776288"/>
          </a:xfrm>
          <a:custGeom>
            <a:avLst/>
            <a:gdLst>
              <a:gd name="T0" fmla="*/ 0 w 1082351"/>
              <a:gd name="T1" fmla="*/ 0 h 777551"/>
              <a:gd name="T2" fmla="*/ 690465 w 1082351"/>
              <a:gd name="T3" fmla="*/ 149290 h 777551"/>
              <a:gd name="T4" fmla="*/ 1082351 w 1082351"/>
              <a:gd name="T5" fmla="*/ 777551 h 777551"/>
              <a:gd name="T6" fmla="*/ 0 w 1082351"/>
              <a:gd name="T7" fmla="*/ 0 h 777551"/>
              <a:gd name="T8" fmla="*/ 0 60000 65536"/>
              <a:gd name="T9" fmla="*/ 0 60000 65536"/>
              <a:gd name="T10" fmla="*/ 0 60000 65536"/>
              <a:gd name="T11" fmla="*/ 0 60000 65536"/>
              <a:gd name="T12" fmla="*/ 0 w 1082351"/>
              <a:gd name="T13" fmla="*/ 0 h 777551"/>
              <a:gd name="T14" fmla="*/ 1082351 w 1082351"/>
              <a:gd name="T15" fmla="*/ 777551 h 7775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2351" h="777551">
                <a:moveTo>
                  <a:pt x="0" y="0"/>
                </a:moveTo>
                <a:lnTo>
                  <a:pt x="690465" y="149290"/>
                </a:lnTo>
                <a:lnTo>
                  <a:pt x="1082351" y="777551"/>
                </a:lnTo>
                <a:lnTo>
                  <a:pt x="0" y="0"/>
                </a:lnTo>
                <a:close/>
              </a:path>
            </a:pathLst>
          </a:custGeom>
          <a:solidFill>
            <a:srgbClr val="4EC1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16"/>
          <p:cNvSpPr>
            <a:spLocks noChangeArrowheads="1"/>
          </p:cNvSpPr>
          <p:nvPr/>
        </p:nvSpPr>
        <p:spPr bwMode="auto">
          <a:xfrm>
            <a:off x="1076325" y="1784350"/>
            <a:ext cx="1001713" cy="1300163"/>
          </a:xfrm>
          <a:custGeom>
            <a:avLst/>
            <a:gdLst>
              <a:gd name="T0" fmla="*/ 0 w 976604"/>
              <a:gd name="T1" fmla="*/ 1132114 h 1287624"/>
              <a:gd name="T2" fmla="*/ 976604 w 976604"/>
              <a:gd name="T3" fmla="*/ 0 h 1287624"/>
              <a:gd name="T4" fmla="*/ 659363 w 976604"/>
              <a:gd name="T5" fmla="*/ 1287624 h 1287624"/>
              <a:gd name="T6" fmla="*/ 0 w 976604"/>
              <a:gd name="T7" fmla="*/ 1132114 h 1287624"/>
              <a:gd name="T8" fmla="*/ 0 60000 65536"/>
              <a:gd name="T9" fmla="*/ 0 60000 65536"/>
              <a:gd name="T10" fmla="*/ 0 60000 65536"/>
              <a:gd name="T11" fmla="*/ 0 60000 65536"/>
              <a:gd name="T12" fmla="*/ 0 w 976604"/>
              <a:gd name="T13" fmla="*/ 0 h 1287624"/>
              <a:gd name="T14" fmla="*/ 976604 w 976604"/>
              <a:gd name="T15" fmla="*/ 1287624 h 1287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76604" h="1287624">
                <a:moveTo>
                  <a:pt x="0" y="1132114"/>
                </a:moveTo>
                <a:lnTo>
                  <a:pt x="976604" y="0"/>
                </a:lnTo>
                <a:lnTo>
                  <a:pt x="659363" y="1287624"/>
                </a:lnTo>
                <a:lnTo>
                  <a:pt x="0" y="1132114"/>
                </a:lnTo>
                <a:close/>
              </a:path>
            </a:pathLst>
          </a:custGeom>
          <a:solidFill>
            <a:srgbClr val="15A9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任意多边形 17"/>
          <p:cNvSpPr>
            <a:spLocks noChangeArrowheads="1"/>
          </p:cNvSpPr>
          <p:nvPr/>
        </p:nvSpPr>
        <p:spPr bwMode="auto">
          <a:xfrm>
            <a:off x="1082675" y="1784350"/>
            <a:ext cx="1000125" cy="1144588"/>
          </a:xfrm>
          <a:custGeom>
            <a:avLst/>
            <a:gdLst>
              <a:gd name="T0" fmla="*/ 0 w 1001486"/>
              <a:gd name="T1" fmla="*/ 1144555 h 1144555"/>
              <a:gd name="T2" fmla="*/ 49763 w 1001486"/>
              <a:gd name="T3" fmla="*/ 6221 h 1144555"/>
              <a:gd name="T4" fmla="*/ 1001486 w 1001486"/>
              <a:gd name="T5" fmla="*/ 0 h 1144555"/>
              <a:gd name="T6" fmla="*/ 0 w 1001486"/>
              <a:gd name="T7" fmla="*/ 1144555 h 1144555"/>
              <a:gd name="T8" fmla="*/ 0 60000 65536"/>
              <a:gd name="T9" fmla="*/ 0 60000 65536"/>
              <a:gd name="T10" fmla="*/ 0 60000 65536"/>
              <a:gd name="T11" fmla="*/ 0 60000 65536"/>
              <a:gd name="T12" fmla="*/ 0 w 1001486"/>
              <a:gd name="T13" fmla="*/ 0 h 1144555"/>
              <a:gd name="T14" fmla="*/ 1001486 w 1001486"/>
              <a:gd name="T15" fmla="*/ 1144555 h 11445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1486" h="1144555">
                <a:moveTo>
                  <a:pt x="0" y="1144555"/>
                </a:moveTo>
                <a:lnTo>
                  <a:pt x="49763" y="6221"/>
                </a:lnTo>
                <a:lnTo>
                  <a:pt x="1001486" y="0"/>
                </a:lnTo>
                <a:lnTo>
                  <a:pt x="0" y="1144555"/>
                </a:lnTo>
                <a:close/>
              </a:path>
            </a:pathLst>
          </a:custGeom>
          <a:solidFill>
            <a:srgbClr val="17B6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任意多边形 18"/>
          <p:cNvSpPr>
            <a:spLocks noChangeArrowheads="1"/>
          </p:cNvSpPr>
          <p:nvPr/>
        </p:nvSpPr>
        <p:spPr bwMode="auto">
          <a:xfrm>
            <a:off x="1112838" y="1250950"/>
            <a:ext cx="963612" cy="558800"/>
          </a:xfrm>
          <a:custGeom>
            <a:avLst/>
            <a:gdLst>
              <a:gd name="T0" fmla="*/ 0 w 933061"/>
              <a:gd name="T1" fmla="*/ 547396 h 559837"/>
              <a:gd name="T2" fmla="*/ 765110 w 933061"/>
              <a:gd name="T3" fmla="*/ 0 h 559837"/>
              <a:gd name="T4" fmla="*/ 933061 w 933061"/>
              <a:gd name="T5" fmla="*/ 559837 h 559837"/>
              <a:gd name="T6" fmla="*/ 0 w 933061"/>
              <a:gd name="T7" fmla="*/ 547396 h 559837"/>
              <a:gd name="T8" fmla="*/ 0 60000 65536"/>
              <a:gd name="T9" fmla="*/ 0 60000 65536"/>
              <a:gd name="T10" fmla="*/ 0 60000 65536"/>
              <a:gd name="T11" fmla="*/ 0 60000 65536"/>
              <a:gd name="T12" fmla="*/ 0 w 933061"/>
              <a:gd name="T13" fmla="*/ 0 h 559837"/>
              <a:gd name="T14" fmla="*/ 933061 w 933061"/>
              <a:gd name="T15" fmla="*/ 559837 h 5598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3061" h="559837">
                <a:moveTo>
                  <a:pt x="0" y="547396"/>
                </a:moveTo>
                <a:lnTo>
                  <a:pt x="765110" y="0"/>
                </a:lnTo>
                <a:lnTo>
                  <a:pt x="933061" y="559837"/>
                </a:lnTo>
                <a:lnTo>
                  <a:pt x="0" y="547396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任意多边形 19"/>
          <p:cNvSpPr>
            <a:spLocks noChangeArrowheads="1"/>
          </p:cNvSpPr>
          <p:nvPr/>
        </p:nvSpPr>
        <p:spPr bwMode="auto">
          <a:xfrm>
            <a:off x="1138238" y="995363"/>
            <a:ext cx="765175" cy="801687"/>
          </a:xfrm>
          <a:custGeom>
            <a:avLst/>
            <a:gdLst>
              <a:gd name="T0" fmla="*/ 236375 w 765110"/>
              <a:gd name="T1" fmla="*/ 0 h 802433"/>
              <a:gd name="T2" fmla="*/ 0 w 765110"/>
              <a:gd name="T3" fmla="*/ 802433 h 802433"/>
              <a:gd name="T4" fmla="*/ 765110 w 765110"/>
              <a:gd name="T5" fmla="*/ 255037 h 802433"/>
              <a:gd name="T6" fmla="*/ 236375 w 765110"/>
              <a:gd name="T7" fmla="*/ 0 h 802433"/>
              <a:gd name="T8" fmla="*/ 0 60000 65536"/>
              <a:gd name="T9" fmla="*/ 0 60000 65536"/>
              <a:gd name="T10" fmla="*/ 0 60000 65536"/>
              <a:gd name="T11" fmla="*/ 0 60000 65536"/>
              <a:gd name="T12" fmla="*/ 0 w 765110"/>
              <a:gd name="T13" fmla="*/ 0 h 802433"/>
              <a:gd name="T14" fmla="*/ 765110 w 765110"/>
              <a:gd name="T15" fmla="*/ 802433 h 8024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5110" h="802433">
                <a:moveTo>
                  <a:pt x="236375" y="0"/>
                </a:moveTo>
                <a:lnTo>
                  <a:pt x="0" y="802433"/>
                </a:lnTo>
                <a:lnTo>
                  <a:pt x="765110" y="255037"/>
                </a:lnTo>
                <a:lnTo>
                  <a:pt x="236375" y="0"/>
                </a:lnTo>
                <a:close/>
              </a:path>
            </a:pathLst>
          </a:custGeom>
          <a:solidFill>
            <a:srgbClr val="1AA7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任意多边形 20"/>
          <p:cNvSpPr>
            <a:spLocks noChangeArrowheads="1"/>
          </p:cNvSpPr>
          <p:nvPr/>
        </p:nvSpPr>
        <p:spPr bwMode="auto">
          <a:xfrm>
            <a:off x="1268413" y="-74613"/>
            <a:ext cx="635000" cy="1357313"/>
          </a:xfrm>
          <a:custGeom>
            <a:avLst/>
            <a:gdLst>
              <a:gd name="T0" fmla="*/ 105747 w 634481"/>
              <a:gd name="T1" fmla="*/ 1069910 h 1356049"/>
              <a:gd name="T2" fmla="*/ 0 w 634481"/>
              <a:gd name="T3" fmla="*/ 12441 h 1356049"/>
              <a:gd name="T4" fmla="*/ 236375 w 634481"/>
              <a:gd name="T5" fmla="*/ 0 h 1356049"/>
              <a:gd name="T6" fmla="*/ 634481 w 634481"/>
              <a:gd name="T7" fmla="*/ 1356049 h 1356049"/>
              <a:gd name="T8" fmla="*/ 105747 w 634481"/>
              <a:gd name="T9" fmla="*/ 1069910 h 13560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4481"/>
              <a:gd name="T16" fmla="*/ 0 h 1356049"/>
              <a:gd name="T17" fmla="*/ 634481 w 634481"/>
              <a:gd name="T18" fmla="*/ 1356049 h 13560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4481" h="1356049">
                <a:moveTo>
                  <a:pt x="105747" y="1069910"/>
                </a:moveTo>
                <a:lnTo>
                  <a:pt x="0" y="12441"/>
                </a:lnTo>
                <a:lnTo>
                  <a:pt x="236375" y="0"/>
                </a:lnTo>
                <a:lnTo>
                  <a:pt x="634481" y="1356049"/>
                </a:lnTo>
                <a:lnTo>
                  <a:pt x="105747" y="1069910"/>
                </a:lnTo>
                <a:close/>
              </a:path>
            </a:pathLst>
          </a:custGeom>
          <a:solidFill>
            <a:srgbClr val="25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 21"/>
          <p:cNvSpPr>
            <a:spLocks noChangeArrowheads="1"/>
          </p:cNvSpPr>
          <p:nvPr/>
        </p:nvSpPr>
        <p:spPr bwMode="auto">
          <a:xfrm>
            <a:off x="1498600" y="-79375"/>
            <a:ext cx="835025" cy="1343025"/>
          </a:xfrm>
          <a:custGeom>
            <a:avLst/>
            <a:gdLst>
              <a:gd name="T0" fmla="*/ 398106 w 833535"/>
              <a:gd name="T1" fmla="*/ 1343608 h 1343608"/>
              <a:gd name="T2" fmla="*/ 833535 w 833535"/>
              <a:gd name="T3" fmla="*/ 982824 h 1343608"/>
              <a:gd name="T4" fmla="*/ 279918 w 833535"/>
              <a:gd name="T5" fmla="*/ 0 h 1343608"/>
              <a:gd name="T6" fmla="*/ 0 w 833535"/>
              <a:gd name="T7" fmla="*/ 18661 h 1343608"/>
              <a:gd name="T8" fmla="*/ 398106 w 833535"/>
              <a:gd name="T9" fmla="*/ 1343608 h 1343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33535"/>
              <a:gd name="T16" fmla="*/ 0 h 1343608"/>
              <a:gd name="T17" fmla="*/ 833535 w 833535"/>
              <a:gd name="T18" fmla="*/ 1343608 h 1343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33535" h="1343608">
                <a:moveTo>
                  <a:pt x="398106" y="1343608"/>
                </a:moveTo>
                <a:lnTo>
                  <a:pt x="833535" y="982824"/>
                </a:lnTo>
                <a:lnTo>
                  <a:pt x="279918" y="0"/>
                </a:lnTo>
                <a:lnTo>
                  <a:pt x="0" y="18661"/>
                </a:lnTo>
                <a:lnTo>
                  <a:pt x="398106" y="1343608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任意多边形 22"/>
          <p:cNvSpPr>
            <a:spLocks noChangeArrowheads="1"/>
          </p:cNvSpPr>
          <p:nvPr/>
        </p:nvSpPr>
        <p:spPr bwMode="auto">
          <a:xfrm>
            <a:off x="-279400" y="136525"/>
            <a:ext cx="1654175" cy="1673225"/>
          </a:xfrm>
          <a:custGeom>
            <a:avLst/>
            <a:gdLst>
              <a:gd name="T0" fmla="*/ 1654628 w 1654628"/>
              <a:gd name="T1" fmla="*/ 858416 h 1673290"/>
              <a:gd name="T2" fmla="*/ 1418253 w 1654628"/>
              <a:gd name="T3" fmla="*/ 1673290 h 1673290"/>
              <a:gd name="T4" fmla="*/ 0 w 1654628"/>
              <a:gd name="T5" fmla="*/ 99527 h 1673290"/>
              <a:gd name="T6" fmla="*/ 136849 w 1654628"/>
              <a:gd name="T7" fmla="*/ 0 h 1673290"/>
              <a:gd name="T8" fmla="*/ 1654628 w 1654628"/>
              <a:gd name="T9" fmla="*/ 858416 h 16732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54628"/>
              <a:gd name="T16" fmla="*/ 0 h 1673290"/>
              <a:gd name="T17" fmla="*/ 1654628 w 1654628"/>
              <a:gd name="T18" fmla="*/ 1673290 h 16732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54628" h="1673290">
                <a:moveTo>
                  <a:pt x="1654628" y="858416"/>
                </a:moveTo>
                <a:lnTo>
                  <a:pt x="1418253" y="1673290"/>
                </a:lnTo>
                <a:lnTo>
                  <a:pt x="0" y="99527"/>
                </a:lnTo>
                <a:lnTo>
                  <a:pt x="136849" y="0"/>
                </a:lnTo>
                <a:lnTo>
                  <a:pt x="1654628" y="858416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任意多边形 23"/>
          <p:cNvSpPr>
            <a:spLocks noChangeArrowheads="1"/>
          </p:cNvSpPr>
          <p:nvPr/>
        </p:nvSpPr>
        <p:spPr bwMode="auto">
          <a:xfrm>
            <a:off x="-17463" y="-68263"/>
            <a:ext cx="1392238" cy="1063626"/>
          </a:xfrm>
          <a:custGeom>
            <a:avLst/>
            <a:gdLst>
              <a:gd name="T0" fmla="*/ 1393372 w 1393372"/>
              <a:gd name="T1" fmla="*/ 1063690 h 1063690"/>
              <a:gd name="T2" fmla="*/ 1293845 w 1393372"/>
              <a:gd name="T3" fmla="*/ 6221 h 1063690"/>
              <a:gd name="T4" fmla="*/ 223935 w 1393372"/>
              <a:gd name="T5" fmla="*/ 0 h 1063690"/>
              <a:gd name="T6" fmla="*/ 0 w 1393372"/>
              <a:gd name="T7" fmla="*/ 292359 h 1063690"/>
              <a:gd name="T8" fmla="*/ 1393372 w 1393372"/>
              <a:gd name="T9" fmla="*/ 1063690 h 10636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3372"/>
              <a:gd name="T16" fmla="*/ 0 h 1063690"/>
              <a:gd name="T17" fmla="*/ 1393372 w 1393372"/>
              <a:gd name="T18" fmla="*/ 1063690 h 10636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3372" h="1063690">
                <a:moveTo>
                  <a:pt x="1393372" y="1063690"/>
                </a:moveTo>
                <a:lnTo>
                  <a:pt x="1293845" y="6221"/>
                </a:lnTo>
                <a:lnTo>
                  <a:pt x="223935" y="0"/>
                </a:lnTo>
                <a:lnTo>
                  <a:pt x="0" y="292359"/>
                </a:lnTo>
                <a:lnTo>
                  <a:pt x="1393372" y="1063690"/>
                </a:lnTo>
                <a:close/>
              </a:path>
            </a:pathLst>
          </a:custGeom>
          <a:solidFill>
            <a:srgbClr val="4CC4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任意多边形 26"/>
          <p:cNvSpPr>
            <a:spLocks noChangeArrowheads="1"/>
          </p:cNvSpPr>
          <p:nvPr/>
        </p:nvSpPr>
        <p:spPr bwMode="auto">
          <a:xfrm>
            <a:off x="2892425" y="3619500"/>
            <a:ext cx="398463" cy="1711325"/>
          </a:xfrm>
          <a:custGeom>
            <a:avLst/>
            <a:gdLst>
              <a:gd name="T0" fmla="*/ 0 w 398106"/>
              <a:gd name="T1" fmla="*/ 0 h 1710612"/>
              <a:gd name="T2" fmla="*/ 398106 w 398106"/>
              <a:gd name="T3" fmla="*/ 982824 h 1710612"/>
              <a:gd name="T4" fmla="*/ 286139 w 398106"/>
              <a:gd name="T5" fmla="*/ 1710612 h 1710612"/>
              <a:gd name="T6" fmla="*/ 0 w 398106"/>
              <a:gd name="T7" fmla="*/ 0 h 1710612"/>
              <a:gd name="T8" fmla="*/ 0 60000 65536"/>
              <a:gd name="T9" fmla="*/ 0 60000 65536"/>
              <a:gd name="T10" fmla="*/ 0 60000 65536"/>
              <a:gd name="T11" fmla="*/ 0 60000 65536"/>
              <a:gd name="T12" fmla="*/ 0 w 398106"/>
              <a:gd name="T13" fmla="*/ 0 h 1710612"/>
              <a:gd name="T14" fmla="*/ 398106 w 398106"/>
              <a:gd name="T15" fmla="*/ 1710612 h 17106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8106" h="1710612">
                <a:moveTo>
                  <a:pt x="0" y="0"/>
                </a:moveTo>
                <a:lnTo>
                  <a:pt x="398106" y="982824"/>
                </a:lnTo>
                <a:lnTo>
                  <a:pt x="286139" y="1710612"/>
                </a:lnTo>
                <a:lnTo>
                  <a:pt x="0" y="0"/>
                </a:lnTo>
                <a:close/>
              </a:path>
            </a:pathLst>
          </a:custGeom>
          <a:solidFill>
            <a:srgbClr val="FBA1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任意多边形 27"/>
          <p:cNvSpPr>
            <a:spLocks noChangeArrowheads="1"/>
          </p:cNvSpPr>
          <p:nvPr/>
        </p:nvSpPr>
        <p:spPr bwMode="auto">
          <a:xfrm>
            <a:off x="3184525" y="4597400"/>
            <a:ext cx="1617663" cy="565150"/>
          </a:xfrm>
          <a:custGeom>
            <a:avLst/>
            <a:gdLst>
              <a:gd name="T0" fmla="*/ 99526 w 1617306"/>
              <a:gd name="T1" fmla="*/ 0 h 566057"/>
              <a:gd name="T2" fmla="*/ 1617306 w 1617306"/>
              <a:gd name="T3" fmla="*/ 566057 h 566057"/>
              <a:gd name="T4" fmla="*/ 0 w 1617306"/>
              <a:gd name="T5" fmla="*/ 566057 h 566057"/>
              <a:gd name="T6" fmla="*/ 99526 w 1617306"/>
              <a:gd name="T7" fmla="*/ 0 h 566057"/>
              <a:gd name="T8" fmla="*/ 0 60000 65536"/>
              <a:gd name="T9" fmla="*/ 0 60000 65536"/>
              <a:gd name="T10" fmla="*/ 0 60000 65536"/>
              <a:gd name="T11" fmla="*/ 0 60000 65536"/>
              <a:gd name="T12" fmla="*/ 0 w 1617306"/>
              <a:gd name="T13" fmla="*/ 0 h 566057"/>
              <a:gd name="T14" fmla="*/ 1617306 w 1617306"/>
              <a:gd name="T15" fmla="*/ 566057 h 5660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17306" h="566057">
                <a:moveTo>
                  <a:pt x="99526" y="0"/>
                </a:moveTo>
                <a:lnTo>
                  <a:pt x="1617306" y="566057"/>
                </a:lnTo>
                <a:lnTo>
                  <a:pt x="0" y="566057"/>
                </a:lnTo>
                <a:lnTo>
                  <a:pt x="99526" y="0"/>
                </a:lnTo>
                <a:close/>
              </a:path>
            </a:pathLst>
          </a:custGeom>
          <a:solidFill>
            <a:srgbClr val="ED3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任意多边形 28"/>
          <p:cNvSpPr>
            <a:spLocks noChangeArrowheads="1"/>
          </p:cNvSpPr>
          <p:nvPr/>
        </p:nvSpPr>
        <p:spPr bwMode="auto">
          <a:xfrm>
            <a:off x="3278188" y="4011613"/>
            <a:ext cx="1790700" cy="1157287"/>
          </a:xfrm>
          <a:custGeom>
            <a:avLst/>
            <a:gdLst>
              <a:gd name="T0" fmla="*/ 87086 w 1791477"/>
              <a:gd name="T1" fmla="*/ 0 h 1156996"/>
              <a:gd name="T2" fmla="*/ 1791477 w 1791477"/>
              <a:gd name="T3" fmla="*/ 1150776 h 1156996"/>
              <a:gd name="T4" fmla="*/ 1536441 w 1791477"/>
              <a:gd name="T5" fmla="*/ 1156996 h 1156996"/>
              <a:gd name="T6" fmla="*/ 0 w 1791477"/>
              <a:gd name="T7" fmla="*/ 603380 h 1156996"/>
              <a:gd name="T8" fmla="*/ 87086 w 1791477"/>
              <a:gd name="T9" fmla="*/ 0 h 11569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91477"/>
              <a:gd name="T16" fmla="*/ 0 h 1156996"/>
              <a:gd name="T17" fmla="*/ 1791477 w 1791477"/>
              <a:gd name="T18" fmla="*/ 1156996 h 11569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91477" h="1156996">
                <a:moveTo>
                  <a:pt x="87086" y="0"/>
                </a:moveTo>
                <a:lnTo>
                  <a:pt x="1791477" y="1150776"/>
                </a:lnTo>
                <a:lnTo>
                  <a:pt x="1536441" y="1156996"/>
                </a:lnTo>
                <a:lnTo>
                  <a:pt x="0" y="603380"/>
                </a:lnTo>
                <a:lnTo>
                  <a:pt x="87086" y="0"/>
                </a:lnTo>
                <a:close/>
              </a:path>
            </a:pathLst>
          </a:custGeom>
          <a:solidFill>
            <a:srgbClr val="F05A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任意多边形 29"/>
          <p:cNvSpPr>
            <a:spLocks noChangeArrowheads="1"/>
          </p:cNvSpPr>
          <p:nvPr/>
        </p:nvSpPr>
        <p:spPr bwMode="auto">
          <a:xfrm>
            <a:off x="2886075" y="3613150"/>
            <a:ext cx="485775" cy="984250"/>
          </a:xfrm>
          <a:custGeom>
            <a:avLst/>
            <a:gdLst>
              <a:gd name="T0" fmla="*/ 0 w 491412"/>
              <a:gd name="T1" fmla="*/ 0 h 976604"/>
              <a:gd name="T2" fmla="*/ 491412 w 491412"/>
              <a:gd name="T3" fmla="*/ 398106 h 976604"/>
              <a:gd name="T4" fmla="*/ 398106 w 491412"/>
              <a:gd name="T5" fmla="*/ 976604 h 976604"/>
              <a:gd name="T6" fmla="*/ 0 w 491412"/>
              <a:gd name="T7" fmla="*/ 0 h 976604"/>
              <a:gd name="T8" fmla="*/ 0 60000 65536"/>
              <a:gd name="T9" fmla="*/ 0 60000 65536"/>
              <a:gd name="T10" fmla="*/ 0 60000 65536"/>
              <a:gd name="T11" fmla="*/ 0 60000 65536"/>
              <a:gd name="T12" fmla="*/ 0 w 491412"/>
              <a:gd name="T13" fmla="*/ 0 h 976604"/>
              <a:gd name="T14" fmla="*/ 491412 w 491412"/>
              <a:gd name="T15" fmla="*/ 976604 h 9766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1412" h="976604">
                <a:moveTo>
                  <a:pt x="0" y="0"/>
                </a:moveTo>
                <a:lnTo>
                  <a:pt x="491412" y="398106"/>
                </a:lnTo>
                <a:lnTo>
                  <a:pt x="398106" y="976604"/>
                </a:lnTo>
                <a:lnTo>
                  <a:pt x="0" y="0"/>
                </a:lnTo>
                <a:close/>
              </a:path>
            </a:pathLst>
          </a:custGeom>
          <a:solidFill>
            <a:srgbClr val="FCBA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任意多边形 32"/>
          <p:cNvSpPr>
            <a:spLocks noChangeArrowheads="1"/>
          </p:cNvSpPr>
          <p:nvPr/>
        </p:nvSpPr>
        <p:spPr bwMode="auto">
          <a:xfrm>
            <a:off x="2581275" y="1773238"/>
            <a:ext cx="1082675" cy="1884362"/>
          </a:xfrm>
          <a:custGeom>
            <a:avLst/>
            <a:gdLst>
              <a:gd name="T0" fmla="*/ 0 w 1076131"/>
              <a:gd name="T1" fmla="*/ 0 h 1841240"/>
              <a:gd name="T2" fmla="*/ 1076131 w 1076131"/>
              <a:gd name="T3" fmla="*/ 6220 h 1841240"/>
              <a:gd name="T4" fmla="*/ 304800 w 1076131"/>
              <a:gd name="T5" fmla="*/ 1841240 h 1841240"/>
              <a:gd name="T6" fmla="*/ 0 w 1076131"/>
              <a:gd name="T7" fmla="*/ 0 h 1841240"/>
              <a:gd name="T8" fmla="*/ 0 60000 65536"/>
              <a:gd name="T9" fmla="*/ 0 60000 65536"/>
              <a:gd name="T10" fmla="*/ 0 60000 65536"/>
              <a:gd name="T11" fmla="*/ 0 60000 65536"/>
              <a:gd name="T12" fmla="*/ 0 w 1076131"/>
              <a:gd name="T13" fmla="*/ 0 h 1841240"/>
              <a:gd name="T14" fmla="*/ 1076131 w 1076131"/>
              <a:gd name="T15" fmla="*/ 1841240 h 1841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6131" h="1841240">
                <a:moveTo>
                  <a:pt x="0" y="0"/>
                </a:moveTo>
                <a:lnTo>
                  <a:pt x="1076131" y="6220"/>
                </a:lnTo>
                <a:lnTo>
                  <a:pt x="304800" y="1841240"/>
                </a:lnTo>
                <a:lnTo>
                  <a:pt x="0" y="0"/>
                </a:lnTo>
                <a:close/>
              </a:path>
            </a:pathLst>
          </a:custGeom>
          <a:solidFill>
            <a:srgbClr val="EA7A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任意多边形 34"/>
          <p:cNvSpPr>
            <a:spLocks noChangeArrowheads="1"/>
          </p:cNvSpPr>
          <p:nvPr/>
        </p:nvSpPr>
        <p:spPr bwMode="auto">
          <a:xfrm>
            <a:off x="3763963" y="2052638"/>
            <a:ext cx="454025" cy="1735137"/>
          </a:xfrm>
          <a:custGeom>
            <a:avLst/>
            <a:gdLst>
              <a:gd name="T0" fmla="*/ 454090 w 454090"/>
              <a:gd name="T1" fmla="*/ 0 h 1735494"/>
              <a:gd name="T2" fmla="*/ 410547 w 454090"/>
              <a:gd name="T3" fmla="*/ 1735494 h 1735494"/>
              <a:gd name="T4" fmla="*/ 0 w 454090"/>
              <a:gd name="T5" fmla="*/ 230155 h 1735494"/>
              <a:gd name="T6" fmla="*/ 454090 w 454090"/>
              <a:gd name="T7" fmla="*/ 0 h 1735494"/>
              <a:gd name="T8" fmla="*/ 0 60000 65536"/>
              <a:gd name="T9" fmla="*/ 0 60000 65536"/>
              <a:gd name="T10" fmla="*/ 0 60000 65536"/>
              <a:gd name="T11" fmla="*/ 0 60000 65536"/>
              <a:gd name="T12" fmla="*/ 0 w 454090"/>
              <a:gd name="T13" fmla="*/ 0 h 1735494"/>
              <a:gd name="T14" fmla="*/ 454090 w 454090"/>
              <a:gd name="T15" fmla="*/ 1735494 h 17354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4090" h="1735494">
                <a:moveTo>
                  <a:pt x="454090" y="0"/>
                </a:moveTo>
                <a:lnTo>
                  <a:pt x="410547" y="1735494"/>
                </a:lnTo>
                <a:lnTo>
                  <a:pt x="0" y="230155"/>
                </a:lnTo>
                <a:lnTo>
                  <a:pt x="454090" y="0"/>
                </a:lnTo>
                <a:close/>
              </a:path>
            </a:pathLst>
          </a:custGeom>
          <a:solidFill>
            <a:srgbClr val="118A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任意多边形 37"/>
          <p:cNvSpPr>
            <a:spLocks noChangeArrowheads="1"/>
          </p:cNvSpPr>
          <p:nvPr/>
        </p:nvSpPr>
        <p:spPr bwMode="auto">
          <a:xfrm>
            <a:off x="1884363" y="-55563"/>
            <a:ext cx="1792287" cy="1841501"/>
          </a:xfrm>
          <a:custGeom>
            <a:avLst/>
            <a:gdLst>
              <a:gd name="T0" fmla="*/ 0 w 1791478"/>
              <a:gd name="T1" fmla="*/ 1318726 h 1841241"/>
              <a:gd name="T2" fmla="*/ 696686 w 1791478"/>
              <a:gd name="T3" fmla="*/ 1841241 h 1841241"/>
              <a:gd name="T4" fmla="*/ 1791478 w 1791478"/>
              <a:gd name="T5" fmla="*/ 12441 h 1841241"/>
              <a:gd name="T6" fmla="*/ 1474237 w 1791478"/>
              <a:gd name="T7" fmla="*/ 0 h 1841241"/>
              <a:gd name="T8" fmla="*/ 0 w 1791478"/>
              <a:gd name="T9" fmla="*/ 1318726 h 18412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91478"/>
              <a:gd name="T16" fmla="*/ 0 h 1841241"/>
              <a:gd name="T17" fmla="*/ 1791478 w 1791478"/>
              <a:gd name="T18" fmla="*/ 1841241 h 18412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91478" h="1841241">
                <a:moveTo>
                  <a:pt x="0" y="1318726"/>
                </a:moveTo>
                <a:lnTo>
                  <a:pt x="696686" y="1841241"/>
                </a:lnTo>
                <a:lnTo>
                  <a:pt x="1791478" y="12441"/>
                </a:lnTo>
                <a:lnTo>
                  <a:pt x="1474237" y="0"/>
                </a:lnTo>
                <a:lnTo>
                  <a:pt x="0" y="1318726"/>
                </a:lnTo>
                <a:close/>
              </a:path>
            </a:pathLst>
          </a:custGeom>
          <a:solidFill>
            <a:srgbClr val="EE40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 40"/>
          <p:cNvSpPr>
            <a:spLocks noChangeArrowheads="1"/>
          </p:cNvSpPr>
          <p:nvPr/>
        </p:nvSpPr>
        <p:spPr bwMode="auto">
          <a:xfrm>
            <a:off x="1803400" y="-36513"/>
            <a:ext cx="511175" cy="927101"/>
          </a:xfrm>
          <a:custGeom>
            <a:avLst/>
            <a:gdLst>
              <a:gd name="T0" fmla="*/ 503853 w 510073"/>
              <a:gd name="T1" fmla="*/ 926841 h 926841"/>
              <a:gd name="T2" fmla="*/ 510073 w 510073"/>
              <a:gd name="T3" fmla="*/ 12441 h 926841"/>
              <a:gd name="T4" fmla="*/ 0 w 510073"/>
              <a:gd name="T5" fmla="*/ 0 h 926841"/>
              <a:gd name="T6" fmla="*/ 503853 w 510073"/>
              <a:gd name="T7" fmla="*/ 926841 h 926841"/>
              <a:gd name="T8" fmla="*/ 0 60000 65536"/>
              <a:gd name="T9" fmla="*/ 0 60000 65536"/>
              <a:gd name="T10" fmla="*/ 0 60000 65536"/>
              <a:gd name="T11" fmla="*/ 0 60000 65536"/>
              <a:gd name="T12" fmla="*/ 0 w 510073"/>
              <a:gd name="T13" fmla="*/ 0 h 926841"/>
              <a:gd name="T14" fmla="*/ 510073 w 510073"/>
              <a:gd name="T15" fmla="*/ 926841 h 9268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0073" h="926841">
                <a:moveTo>
                  <a:pt x="503853" y="926841"/>
                </a:moveTo>
                <a:cubicBezTo>
                  <a:pt x="505926" y="622041"/>
                  <a:pt x="508000" y="317241"/>
                  <a:pt x="510073" y="12441"/>
                </a:cubicBezTo>
                <a:lnTo>
                  <a:pt x="0" y="0"/>
                </a:lnTo>
                <a:lnTo>
                  <a:pt x="503853" y="926841"/>
                </a:lnTo>
                <a:close/>
              </a:path>
            </a:pathLst>
          </a:custGeom>
          <a:solidFill>
            <a:srgbClr val="D91D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任意多边形 41"/>
          <p:cNvSpPr>
            <a:spLocks noChangeArrowheads="1"/>
          </p:cNvSpPr>
          <p:nvPr/>
        </p:nvSpPr>
        <p:spPr bwMode="auto">
          <a:xfrm>
            <a:off x="2406650" y="-17463"/>
            <a:ext cx="585788" cy="334963"/>
          </a:xfrm>
          <a:custGeom>
            <a:avLst/>
            <a:gdLst>
              <a:gd name="T0" fmla="*/ 0 w 528734"/>
              <a:gd name="T1" fmla="*/ 0 h 311020"/>
              <a:gd name="T2" fmla="*/ 317240 w 528734"/>
              <a:gd name="T3" fmla="*/ 6220 h 311020"/>
              <a:gd name="T4" fmla="*/ 528734 w 528734"/>
              <a:gd name="T5" fmla="*/ 311020 h 311020"/>
              <a:gd name="T6" fmla="*/ 0 w 528734"/>
              <a:gd name="T7" fmla="*/ 0 h 311020"/>
              <a:gd name="T8" fmla="*/ 0 60000 65536"/>
              <a:gd name="T9" fmla="*/ 0 60000 65536"/>
              <a:gd name="T10" fmla="*/ 0 60000 65536"/>
              <a:gd name="T11" fmla="*/ 0 60000 65536"/>
              <a:gd name="T12" fmla="*/ 0 w 528734"/>
              <a:gd name="T13" fmla="*/ 0 h 311020"/>
              <a:gd name="T14" fmla="*/ 528734 w 528734"/>
              <a:gd name="T15" fmla="*/ 311020 h 3110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734" h="311020">
                <a:moveTo>
                  <a:pt x="0" y="0"/>
                </a:moveTo>
                <a:lnTo>
                  <a:pt x="317240" y="6220"/>
                </a:lnTo>
                <a:lnTo>
                  <a:pt x="528734" y="311020"/>
                </a:lnTo>
                <a:lnTo>
                  <a:pt x="0" y="0"/>
                </a:lnTo>
                <a:close/>
              </a:path>
            </a:pathLst>
          </a:custGeom>
          <a:solidFill>
            <a:srgbClr val="1594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任意多边形 42"/>
          <p:cNvSpPr>
            <a:spLocks noChangeArrowheads="1"/>
          </p:cNvSpPr>
          <p:nvPr/>
        </p:nvSpPr>
        <p:spPr bwMode="auto">
          <a:xfrm>
            <a:off x="2755900" y="-12700"/>
            <a:ext cx="565150" cy="317500"/>
          </a:xfrm>
          <a:custGeom>
            <a:avLst/>
            <a:gdLst>
              <a:gd name="T0" fmla="*/ 0 w 566057"/>
              <a:gd name="T1" fmla="*/ 0 h 286139"/>
              <a:gd name="T2" fmla="*/ 566057 w 566057"/>
              <a:gd name="T3" fmla="*/ 6220 h 286139"/>
              <a:gd name="T4" fmla="*/ 223934 w 566057"/>
              <a:gd name="T5" fmla="*/ 286139 h 286139"/>
              <a:gd name="T6" fmla="*/ 0 w 566057"/>
              <a:gd name="T7" fmla="*/ 0 h 286139"/>
              <a:gd name="T8" fmla="*/ 0 60000 65536"/>
              <a:gd name="T9" fmla="*/ 0 60000 65536"/>
              <a:gd name="T10" fmla="*/ 0 60000 65536"/>
              <a:gd name="T11" fmla="*/ 0 60000 65536"/>
              <a:gd name="T12" fmla="*/ 0 w 566057"/>
              <a:gd name="T13" fmla="*/ 0 h 286139"/>
              <a:gd name="T14" fmla="*/ 566057 w 566057"/>
              <a:gd name="T15" fmla="*/ 286139 h 2861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6057" h="286139">
                <a:moveTo>
                  <a:pt x="0" y="0"/>
                </a:moveTo>
                <a:lnTo>
                  <a:pt x="566057" y="6220"/>
                </a:lnTo>
                <a:lnTo>
                  <a:pt x="223934" y="286139"/>
                </a:lnTo>
                <a:lnTo>
                  <a:pt x="0" y="0"/>
                </a:lnTo>
                <a:close/>
              </a:path>
            </a:pathLst>
          </a:custGeom>
          <a:solidFill>
            <a:srgbClr val="217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任意多边形 43"/>
          <p:cNvSpPr>
            <a:spLocks noChangeArrowheads="1"/>
          </p:cNvSpPr>
          <p:nvPr/>
        </p:nvSpPr>
        <p:spPr bwMode="auto">
          <a:xfrm>
            <a:off x="3794125" y="-12700"/>
            <a:ext cx="274638" cy="939800"/>
          </a:xfrm>
          <a:custGeom>
            <a:avLst/>
            <a:gdLst>
              <a:gd name="T0" fmla="*/ 273698 w 273698"/>
              <a:gd name="T1" fmla="*/ 18661 h 939281"/>
              <a:gd name="T2" fmla="*/ 0 w 273698"/>
              <a:gd name="T3" fmla="*/ 939281 h 939281"/>
              <a:gd name="T4" fmla="*/ 161730 w 273698"/>
              <a:gd name="T5" fmla="*/ 0 h 939281"/>
              <a:gd name="T6" fmla="*/ 273698 w 273698"/>
              <a:gd name="T7" fmla="*/ 18661 h 939281"/>
              <a:gd name="T8" fmla="*/ 0 60000 65536"/>
              <a:gd name="T9" fmla="*/ 0 60000 65536"/>
              <a:gd name="T10" fmla="*/ 0 60000 65536"/>
              <a:gd name="T11" fmla="*/ 0 60000 65536"/>
              <a:gd name="T12" fmla="*/ 0 w 273698"/>
              <a:gd name="T13" fmla="*/ 0 h 939281"/>
              <a:gd name="T14" fmla="*/ 273698 w 273698"/>
              <a:gd name="T15" fmla="*/ 939281 h 9392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3698" h="939281">
                <a:moveTo>
                  <a:pt x="273698" y="18661"/>
                </a:moveTo>
                <a:lnTo>
                  <a:pt x="0" y="939281"/>
                </a:lnTo>
                <a:lnTo>
                  <a:pt x="161730" y="0"/>
                </a:lnTo>
                <a:lnTo>
                  <a:pt x="273698" y="18661"/>
                </a:lnTo>
                <a:close/>
              </a:path>
            </a:pathLst>
          </a:custGeom>
          <a:solidFill>
            <a:srgbClr val="1796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任意多边形 44"/>
          <p:cNvSpPr>
            <a:spLocks noChangeArrowheads="1"/>
          </p:cNvSpPr>
          <p:nvPr/>
        </p:nvSpPr>
        <p:spPr bwMode="auto">
          <a:xfrm>
            <a:off x="3787775" y="-23813"/>
            <a:ext cx="603250" cy="1547813"/>
          </a:xfrm>
          <a:custGeom>
            <a:avLst/>
            <a:gdLst>
              <a:gd name="T0" fmla="*/ 267477 w 603379"/>
              <a:gd name="T1" fmla="*/ 6220 h 1548881"/>
              <a:gd name="T2" fmla="*/ 472751 w 603379"/>
              <a:gd name="T3" fmla="*/ 0 h 1548881"/>
              <a:gd name="T4" fmla="*/ 603379 w 603379"/>
              <a:gd name="T5" fmla="*/ 1548881 h 1548881"/>
              <a:gd name="T6" fmla="*/ 0 w 603379"/>
              <a:gd name="T7" fmla="*/ 939281 h 1548881"/>
              <a:gd name="T8" fmla="*/ 267477 w 603379"/>
              <a:gd name="T9" fmla="*/ 6220 h 15488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3379"/>
              <a:gd name="T16" fmla="*/ 0 h 1548881"/>
              <a:gd name="T17" fmla="*/ 603379 w 603379"/>
              <a:gd name="T18" fmla="*/ 1548881 h 15488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3379" h="1548881">
                <a:moveTo>
                  <a:pt x="267477" y="6220"/>
                </a:moveTo>
                <a:lnTo>
                  <a:pt x="472751" y="0"/>
                </a:lnTo>
                <a:lnTo>
                  <a:pt x="603379" y="1548881"/>
                </a:lnTo>
                <a:lnTo>
                  <a:pt x="0" y="939281"/>
                </a:lnTo>
                <a:lnTo>
                  <a:pt x="267477" y="6220"/>
                </a:lnTo>
                <a:close/>
              </a:path>
            </a:pathLst>
          </a:custGeom>
          <a:solidFill>
            <a:srgbClr val="107A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任意多边形 45"/>
          <p:cNvSpPr>
            <a:spLocks noChangeArrowheads="1"/>
          </p:cNvSpPr>
          <p:nvPr/>
        </p:nvSpPr>
        <p:spPr bwMode="auto">
          <a:xfrm>
            <a:off x="3651250" y="908050"/>
            <a:ext cx="746125" cy="889000"/>
          </a:xfrm>
          <a:custGeom>
            <a:avLst/>
            <a:gdLst>
              <a:gd name="T0" fmla="*/ 143070 w 746449"/>
              <a:gd name="T1" fmla="*/ 0 h 889518"/>
              <a:gd name="T2" fmla="*/ 746449 w 746449"/>
              <a:gd name="T3" fmla="*/ 603379 h 889518"/>
              <a:gd name="T4" fmla="*/ 0 w 746449"/>
              <a:gd name="T5" fmla="*/ 889518 h 889518"/>
              <a:gd name="T6" fmla="*/ 143070 w 746449"/>
              <a:gd name="T7" fmla="*/ 0 h 889518"/>
              <a:gd name="T8" fmla="*/ 0 60000 65536"/>
              <a:gd name="T9" fmla="*/ 0 60000 65536"/>
              <a:gd name="T10" fmla="*/ 0 60000 65536"/>
              <a:gd name="T11" fmla="*/ 0 60000 65536"/>
              <a:gd name="T12" fmla="*/ 0 w 746449"/>
              <a:gd name="T13" fmla="*/ 0 h 889518"/>
              <a:gd name="T14" fmla="*/ 746449 w 746449"/>
              <a:gd name="T15" fmla="*/ 889518 h 889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6449" h="889518">
                <a:moveTo>
                  <a:pt x="143070" y="0"/>
                </a:moveTo>
                <a:lnTo>
                  <a:pt x="746449" y="603379"/>
                </a:lnTo>
                <a:lnTo>
                  <a:pt x="0" y="889518"/>
                </a:lnTo>
                <a:lnTo>
                  <a:pt x="143070" y="0"/>
                </a:lnTo>
                <a:close/>
              </a:path>
            </a:pathLst>
          </a:custGeom>
          <a:solidFill>
            <a:srgbClr val="12B0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任意多边形 46"/>
          <p:cNvSpPr>
            <a:spLocks noChangeArrowheads="1"/>
          </p:cNvSpPr>
          <p:nvPr/>
        </p:nvSpPr>
        <p:spPr bwMode="auto">
          <a:xfrm>
            <a:off x="3644900" y="1485900"/>
            <a:ext cx="1150938" cy="304800"/>
          </a:xfrm>
          <a:custGeom>
            <a:avLst/>
            <a:gdLst>
              <a:gd name="T0" fmla="*/ 696686 w 1094792"/>
              <a:gd name="T1" fmla="*/ 0 h 286139"/>
              <a:gd name="T2" fmla="*/ 1094792 w 1094792"/>
              <a:gd name="T3" fmla="*/ 273698 h 286139"/>
              <a:gd name="T4" fmla="*/ 0 w 1094792"/>
              <a:gd name="T5" fmla="*/ 286139 h 286139"/>
              <a:gd name="T6" fmla="*/ 696686 w 1094792"/>
              <a:gd name="T7" fmla="*/ 0 h 286139"/>
              <a:gd name="T8" fmla="*/ 0 60000 65536"/>
              <a:gd name="T9" fmla="*/ 0 60000 65536"/>
              <a:gd name="T10" fmla="*/ 0 60000 65536"/>
              <a:gd name="T11" fmla="*/ 0 60000 65536"/>
              <a:gd name="T12" fmla="*/ 0 w 1094792"/>
              <a:gd name="T13" fmla="*/ 0 h 286139"/>
              <a:gd name="T14" fmla="*/ 1094792 w 1094792"/>
              <a:gd name="T15" fmla="*/ 286139 h 2861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4792" h="286139">
                <a:moveTo>
                  <a:pt x="696686" y="0"/>
                </a:moveTo>
                <a:lnTo>
                  <a:pt x="1094792" y="273698"/>
                </a:lnTo>
                <a:lnTo>
                  <a:pt x="0" y="286139"/>
                </a:lnTo>
                <a:lnTo>
                  <a:pt x="696686" y="0"/>
                </a:lnTo>
                <a:close/>
              </a:path>
            </a:pathLst>
          </a:custGeom>
          <a:solidFill>
            <a:srgbClr val="0673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任意多边形 48"/>
          <p:cNvSpPr>
            <a:spLocks noChangeArrowheads="1"/>
          </p:cNvSpPr>
          <p:nvPr/>
        </p:nvSpPr>
        <p:spPr bwMode="auto">
          <a:xfrm>
            <a:off x="4335463" y="958850"/>
            <a:ext cx="161925" cy="322263"/>
          </a:xfrm>
          <a:custGeom>
            <a:avLst/>
            <a:gdLst>
              <a:gd name="T0" fmla="*/ 149290 w 149290"/>
              <a:gd name="T1" fmla="*/ 0 h 323461"/>
              <a:gd name="T2" fmla="*/ 111968 w 149290"/>
              <a:gd name="T3" fmla="*/ 323461 h 323461"/>
              <a:gd name="T4" fmla="*/ 0 w 149290"/>
              <a:gd name="T5" fmla="*/ 74645 h 323461"/>
              <a:gd name="T6" fmla="*/ 149290 w 149290"/>
              <a:gd name="T7" fmla="*/ 0 h 323461"/>
              <a:gd name="T8" fmla="*/ 0 60000 65536"/>
              <a:gd name="T9" fmla="*/ 0 60000 65536"/>
              <a:gd name="T10" fmla="*/ 0 60000 65536"/>
              <a:gd name="T11" fmla="*/ 0 60000 65536"/>
              <a:gd name="T12" fmla="*/ 0 w 149290"/>
              <a:gd name="T13" fmla="*/ 0 h 323461"/>
              <a:gd name="T14" fmla="*/ 149290 w 149290"/>
              <a:gd name="T15" fmla="*/ 323461 h 3234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9290" h="323461">
                <a:moveTo>
                  <a:pt x="149290" y="0"/>
                </a:moveTo>
                <a:lnTo>
                  <a:pt x="111968" y="323461"/>
                </a:lnTo>
                <a:lnTo>
                  <a:pt x="0" y="74645"/>
                </a:lnTo>
                <a:lnTo>
                  <a:pt x="149290" y="0"/>
                </a:lnTo>
                <a:close/>
              </a:path>
            </a:pathLst>
          </a:custGeom>
          <a:solidFill>
            <a:srgbClr val="0F79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任意多边形 49"/>
          <p:cNvSpPr>
            <a:spLocks noChangeArrowheads="1"/>
          </p:cNvSpPr>
          <p:nvPr/>
        </p:nvSpPr>
        <p:spPr bwMode="auto">
          <a:xfrm>
            <a:off x="4341813" y="1038225"/>
            <a:ext cx="298450" cy="622300"/>
          </a:xfrm>
          <a:custGeom>
            <a:avLst/>
            <a:gdLst>
              <a:gd name="T0" fmla="*/ 0 w 298579"/>
              <a:gd name="T1" fmla="*/ 0 h 622040"/>
              <a:gd name="T2" fmla="*/ 298579 w 298579"/>
              <a:gd name="T3" fmla="*/ 622040 h 622040"/>
              <a:gd name="T4" fmla="*/ 37322 w 298579"/>
              <a:gd name="T5" fmla="*/ 373224 h 622040"/>
              <a:gd name="T6" fmla="*/ 0 w 298579"/>
              <a:gd name="T7" fmla="*/ 0 h 622040"/>
              <a:gd name="T8" fmla="*/ 0 60000 65536"/>
              <a:gd name="T9" fmla="*/ 0 60000 65536"/>
              <a:gd name="T10" fmla="*/ 0 60000 65536"/>
              <a:gd name="T11" fmla="*/ 0 60000 65536"/>
              <a:gd name="T12" fmla="*/ 0 w 298579"/>
              <a:gd name="T13" fmla="*/ 0 h 622040"/>
              <a:gd name="T14" fmla="*/ 298579 w 298579"/>
              <a:gd name="T15" fmla="*/ 622040 h 6220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8579" h="622040">
                <a:moveTo>
                  <a:pt x="0" y="0"/>
                </a:moveTo>
                <a:lnTo>
                  <a:pt x="298579" y="622040"/>
                </a:lnTo>
                <a:lnTo>
                  <a:pt x="37322" y="373224"/>
                </a:lnTo>
                <a:lnTo>
                  <a:pt x="0" y="0"/>
                </a:lnTo>
                <a:close/>
              </a:path>
            </a:pathLst>
          </a:custGeom>
          <a:solidFill>
            <a:srgbClr val="0F59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任意多边形 50"/>
          <p:cNvSpPr>
            <a:spLocks noChangeArrowheads="1"/>
          </p:cNvSpPr>
          <p:nvPr/>
        </p:nvSpPr>
        <p:spPr bwMode="auto">
          <a:xfrm>
            <a:off x="4378325" y="1412875"/>
            <a:ext cx="430213" cy="373063"/>
          </a:xfrm>
          <a:custGeom>
            <a:avLst/>
            <a:gdLst>
              <a:gd name="T0" fmla="*/ 0 w 429208"/>
              <a:gd name="T1" fmla="*/ 0 h 373225"/>
              <a:gd name="T2" fmla="*/ 429208 w 429208"/>
              <a:gd name="T3" fmla="*/ 373225 h 373225"/>
              <a:gd name="T4" fmla="*/ 0 w 429208"/>
              <a:gd name="T5" fmla="*/ 93306 h 373225"/>
              <a:gd name="T6" fmla="*/ 0 w 429208"/>
              <a:gd name="T7" fmla="*/ 0 h 373225"/>
              <a:gd name="T8" fmla="*/ 0 60000 65536"/>
              <a:gd name="T9" fmla="*/ 0 60000 65536"/>
              <a:gd name="T10" fmla="*/ 0 60000 65536"/>
              <a:gd name="T11" fmla="*/ 0 60000 65536"/>
              <a:gd name="T12" fmla="*/ 0 w 429208"/>
              <a:gd name="T13" fmla="*/ 0 h 373225"/>
              <a:gd name="T14" fmla="*/ 429208 w 429208"/>
              <a:gd name="T15" fmla="*/ 373225 h 373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9208" h="373225">
                <a:moveTo>
                  <a:pt x="0" y="0"/>
                </a:moveTo>
                <a:lnTo>
                  <a:pt x="429208" y="373225"/>
                </a:lnTo>
                <a:lnTo>
                  <a:pt x="0" y="93306"/>
                </a:lnTo>
                <a:lnTo>
                  <a:pt x="0" y="0"/>
                </a:lnTo>
                <a:close/>
              </a:path>
            </a:pathLst>
          </a:custGeom>
          <a:solidFill>
            <a:srgbClr val="1142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任意多边形 51"/>
          <p:cNvSpPr>
            <a:spLocks noChangeArrowheads="1"/>
          </p:cNvSpPr>
          <p:nvPr/>
        </p:nvSpPr>
        <p:spPr bwMode="auto">
          <a:xfrm>
            <a:off x="4422775" y="1238250"/>
            <a:ext cx="373063" cy="539750"/>
          </a:xfrm>
          <a:custGeom>
            <a:avLst/>
            <a:gdLst>
              <a:gd name="T0" fmla="*/ 0 w 329682"/>
              <a:gd name="T1" fmla="*/ 0 h 541176"/>
              <a:gd name="T2" fmla="*/ 329682 w 329682"/>
              <a:gd name="T3" fmla="*/ 541176 h 541176"/>
              <a:gd name="T4" fmla="*/ 174172 w 329682"/>
              <a:gd name="T5" fmla="*/ 385666 h 541176"/>
              <a:gd name="T6" fmla="*/ 0 w 329682"/>
              <a:gd name="T7" fmla="*/ 0 h 541176"/>
              <a:gd name="T8" fmla="*/ 0 60000 65536"/>
              <a:gd name="T9" fmla="*/ 0 60000 65536"/>
              <a:gd name="T10" fmla="*/ 0 60000 65536"/>
              <a:gd name="T11" fmla="*/ 0 60000 65536"/>
              <a:gd name="T12" fmla="*/ 0 w 329682"/>
              <a:gd name="T13" fmla="*/ 0 h 541176"/>
              <a:gd name="T14" fmla="*/ 329682 w 329682"/>
              <a:gd name="T15" fmla="*/ 541176 h 54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9682" h="541176">
                <a:moveTo>
                  <a:pt x="0" y="0"/>
                </a:moveTo>
                <a:lnTo>
                  <a:pt x="329682" y="541176"/>
                </a:lnTo>
                <a:lnTo>
                  <a:pt x="174172" y="385666"/>
                </a:lnTo>
                <a:lnTo>
                  <a:pt x="0" y="0"/>
                </a:lnTo>
                <a:close/>
              </a:path>
            </a:pathLst>
          </a:custGeom>
          <a:solidFill>
            <a:srgbClr val="007D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任意多边形 52"/>
          <p:cNvSpPr>
            <a:spLocks noChangeArrowheads="1"/>
          </p:cNvSpPr>
          <p:nvPr/>
        </p:nvSpPr>
        <p:spPr bwMode="auto">
          <a:xfrm rot="183440">
            <a:off x="-136525" y="184150"/>
            <a:ext cx="390525" cy="179388"/>
          </a:xfrm>
          <a:custGeom>
            <a:avLst/>
            <a:gdLst>
              <a:gd name="T0" fmla="*/ 43542 w 391885"/>
              <a:gd name="T1" fmla="*/ 0 h 180392"/>
              <a:gd name="T2" fmla="*/ 391885 w 391885"/>
              <a:gd name="T3" fmla="*/ 180392 h 180392"/>
              <a:gd name="T4" fmla="*/ 0 w 391885"/>
              <a:gd name="T5" fmla="*/ 143070 h 180392"/>
              <a:gd name="T6" fmla="*/ 43542 w 391885"/>
              <a:gd name="T7" fmla="*/ 0 h 180392"/>
              <a:gd name="T8" fmla="*/ 0 60000 65536"/>
              <a:gd name="T9" fmla="*/ 0 60000 65536"/>
              <a:gd name="T10" fmla="*/ 0 60000 65536"/>
              <a:gd name="T11" fmla="*/ 0 60000 65536"/>
              <a:gd name="T12" fmla="*/ 0 w 391885"/>
              <a:gd name="T13" fmla="*/ 0 h 180392"/>
              <a:gd name="T14" fmla="*/ 391885 w 391885"/>
              <a:gd name="T15" fmla="*/ 180392 h 1803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1885" h="180392">
                <a:moveTo>
                  <a:pt x="43542" y="0"/>
                </a:moveTo>
                <a:lnTo>
                  <a:pt x="391885" y="180392"/>
                </a:lnTo>
                <a:lnTo>
                  <a:pt x="0" y="143070"/>
                </a:lnTo>
                <a:lnTo>
                  <a:pt x="43542" y="0"/>
                </a:lnTo>
                <a:close/>
              </a:path>
            </a:pathLst>
          </a:custGeom>
          <a:solidFill>
            <a:srgbClr val="FCB7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任意多边形 53"/>
          <p:cNvSpPr>
            <a:spLocks noChangeArrowheads="1"/>
          </p:cNvSpPr>
          <p:nvPr/>
        </p:nvSpPr>
        <p:spPr bwMode="auto">
          <a:xfrm>
            <a:off x="4824413" y="603250"/>
            <a:ext cx="242887" cy="515938"/>
          </a:xfrm>
          <a:custGeom>
            <a:avLst/>
            <a:gdLst>
              <a:gd name="T0" fmla="*/ 199053 w 242596"/>
              <a:gd name="T1" fmla="*/ 0 h 516294"/>
              <a:gd name="T2" fmla="*/ 0 w 242596"/>
              <a:gd name="T3" fmla="*/ 111967 h 516294"/>
              <a:gd name="T4" fmla="*/ 242596 w 242596"/>
              <a:gd name="T5" fmla="*/ 516294 h 516294"/>
              <a:gd name="T6" fmla="*/ 199053 w 242596"/>
              <a:gd name="T7" fmla="*/ 0 h 516294"/>
              <a:gd name="T8" fmla="*/ 0 60000 65536"/>
              <a:gd name="T9" fmla="*/ 0 60000 65536"/>
              <a:gd name="T10" fmla="*/ 0 60000 65536"/>
              <a:gd name="T11" fmla="*/ 0 60000 65536"/>
              <a:gd name="T12" fmla="*/ 0 w 242596"/>
              <a:gd name="T13" fmla="*/ 0 h 516294"/>
              <a:gd name="T14" fmla="*/ 242596 w 242596"/>
              <a:gd name="T15" fmla="*/ 516294 h 5162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596" h="516294">
                <a:moveTo>
                  <a:pt x="199053" y="0"/>
                </a:moveTo>
                <a:lnTo>
                  <a:pt x="0" y="111967"/>
                </a:lnTo>
                <a:lnTo>
                  <a:pt x="242596" y="516294"/>
                </a:lnTo>
                <a:lnTo>
                  <a:pt x="199053" y="0"/>
                </a:lnTo>
                <a:close/>
              </a:path>
            </a:pathLst>
          </a:custGeom>
          <a:solidFill>
            <a:srgbClr val="125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54"/>
          <p:cNvSpPr>
            <a:spLocks noChangeArrowheads="1"/>
          </p:cNvSpPr>
          <p:nvPr/>
        </p:nvSpPr>
        <p:spPr bwMode="auto">
          <a:xfrm>
            <a:off x="5762625" y="1263650"/>
            <a:ext cx="523875" cy="266700"/>
          </a:xfrm>
          <a:custGeom>
            <a:avLst/>
            <a:gdLst>
              <a:gd name="T0" fmla="*/ 0 w 522514"/>
              <a:gd name="T1" fmla="*/ 12441 h 267478"/>
              <a:gd name="T2" fmla="*/ 522514 w 522514"/>
              <a:gd name="T3" fmla="*/ 0 h 267478"/>
              <a:gd name="T4" fmla="*/ 273698 w 522514"/>
              <a:gd name="T5" fmla="*/ 267478 h 267478"/>
              <a:gd name="T6" fmla="*/ 0 w 522514"/>
              <a:gd name="T7" fmla="*/ 12441 h 267478"/>
              <a:gd name="T8" fmla="*/ 0 60000 65536"/>
              <a:gd name="T9" fmla="*/ 0 60000 65536"/>
              <a:gd name="T10" fmla="*/ 0 60000 65536"/>
              <a:gd name="T11" fmla="*/ 0 60000 65536"/>
              <a:gd name="T12" fmla="*/ 0 w 522514"/>
              <a:gd name="T13" fmla="*/ 0 h 267478"/>
              <a:gd name="T14" fmla="*/ 522514 w 522514"/>
              <a:gd name="T15" fmla="*/ 267478 h 2674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2514" h="267478">
                <a:moveTo>
                  <a:pt x="0" y="12441"/>
                </a:moveTo>
                <a:lnTo>
                  <a:pt x="522514" y="0"/>
                </a:lnTo>
                <a:lnTo>
                  <a:pt x="273698" y="267478"/>
                </a:lnTo>
                <a:lnTo>
                  <a:pt x="0" y="12441"/>
                </a:lnTo>
                <a:close/>
              </a:path>
            </a:pathLst>
          </a:custGeom>
          <a:solidFill>
            <a:srgbClr val="1A80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任意多边形 55"/>
          <p:cNvSpPr>
            <a:spLocks noChangeArrowheads="1"/>
          </p:cNvSpPr>
          <p:nvPr/>
        </p:nvSpPr>
        <p:spPr bwMode="auto">
          <a:xfrm>
            <a:off x="5119688" y="2162175"/>
            <a:ext cx="341312" cy="254000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175E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任意多边形 56"/>
          <p:cNvSpPr>
            <a:spLocks noChangeArrowheads="1"/>
          </p:cNvSpPr>
          <p:nvPr/>
        </p:nvSpPr>
        <p:spPr bwMode="auto">
          <a:xfrm>
            <a:off x="6000750" y="4178300"/>
            <a:ext cx="515938" cy="373063"/>
          </a:xfrm>
          <a:custGeom>
            <a:avLst/>
            <a:gdLst>
              <a:gd name="T0" fmla="*/ 255036 w 516293"/>
              <a:gd name="T1" fmla="*/ 0 h 373224"/>
              <a:gd name="T2" fmla="*/ 0 w 516293"/>
              <a:gd name="T3" fmla="*/ 373224 h 373224"/>
              <a:gd name="T4" fmla="*/ 516293 w 516293"/>
              <a:gd name="T5" fmla="*/ 242596 h 373224"/>
              <a:gd name="T6" fmla="*/ 255036 w 516293"/>
              <a:gd name="T7" fmla="*/ 0 h 373224"/>
              <a:gd name="T8" fmla="*/ 0 60000 65536"/>
              <a:gd name="T9" fmla="*/ 0 60000 65536"/>
              <a:gd name="T10" fmla="*/ 0 60000 65536"/>
              <a:gd name="T11" fmla="*/ 0 60000 65536"/>
              <a:gd name="T12" fmla="*/ 0 w 516293"/>
              <a:gd name="T13" fmla="*/ 0 h 373224"/>
              <a:gd name="T14" fmla="*/ 516293 w 516293"/>
              <a:gd name="T15" fmla="*/ 373224 h 3732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6293" h="373224">
                <a:moveTo>
                  <a:pt x="255036" y="0"/>
                </a:moveTo>
                <a:lnTo>
                  <a:pt x="0" y="373224"/>
                </a:lnTo>
                <a:lnTo>
                  <a:pt x="516293" y="242596"/>
                </a:lnTo>
                <a:lnTo>
                  <a:pt x="255036" y="0"/>
                </a:lnTo>
                <a:close/>
              </a:path>
            </a:pathLst>
          </a:custGeom>
          <a:solidFill>
            <a:srgbClr val="F059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任意多边形 57"/>
          <p:cNvSpPr>
            <a:spLocks noChangeArrowheads="1"/>
          </p:cNvSpPr>
          <p:nvPr/>
        </p:nvSpPr>
        <p:spPr bwMode="auto">
          <a:xfrm>
            <a:off x="5119688" y="4476750"/>
            <a:ext cx="392112" cy="434975"/>
          </a:xfrm>
          <a:custGeom>
            <a:avLst/>
            <a:gdLst>
              <a:gd name="T0" fmla="*/ 0 w 391885"/>
              <a:gd name="T1" fmla="*/ 0 h 435429"/>
              <a:gd name="T2" fmla="*/ 391885 w 391885"/>
              <a:gd name="T3" fmla="*/ 111967 h 435429"/>
              <a:gd name="T4" fmla="*/ 186612 w 391885"/>
              <a:gd name="T5" fmla="*/ 435429 h 435429"/>
              <a:gd name="T6" fmla="*/ 0 w 391885"/>
              <a:gd name="T7" fmla="*/ 0 h 435429"/>
              <a:gd name="T8" fmla="*/ 0 60000 65536"/>
              <a:gd name="T9" fmla="*/ 0 60000 65536"/>
              <a:gd name="T10" fmla="*/ 0 60000 65536"/>
              <a:gd name="T11" fmla="*/ 0 60000 65536"/>
              <a:gd name="T12" fmla="*/ 0 w 391885"/>
              <a:gd name="T13" fmla="*/ 0 h 435429"/>
              <a:gd name="T14" fmla="*/ 391885 w 391885"/>
              <a:gd name="T15" fmla="*/ 435429 h 4354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1885" h="435429">
                <a:moveTo>
                  <a:pt x="0" y="0"/>
                </a:moveTo>
                <a:lnTo>
                  <a:pt x="391885" y="111967"/>
                </a:lnTo>
                <a:lnTo>
                  <a:pt x="186612" y="435429"/>
                </a:lnTo>
                <a:lnTo>
                  <a:pt x="0" y="0"/>
                </a:lnTo>
                <a:close/>
              </a:path>
            </a:pathLst>
          </a:custGeom>
          <a:solidFill>
            <a:srgbClr val="F7B1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任意多边形 58"/>
          <p:cNvSpPr>
            <a:spLocks noChangeArrowheads="1"/>
          </p:cNvSpPr>
          <p:nvPr/>
        </p:nvSpPr>
        <p:spPr bwMode="auto">
          <a:xfrm>
            <a:off x="5751513" y="4881563"/>
            <a:ext cx="236537" cy="211137"/>
          </a:xfrm>
          <a:custGeom>
            <a:avLst/>
            <a:gdLst>
              <a:gd name="T0" fmla="*/ 68424 w 236375"/>
              <a:gd name="T1" fmla="*/ 0 h 211494"/>
              <a:gd name="T2" fmla="*/ 236375 w 236375"/>
              <a:gd name="T3" fmla="*/ 211494 h 211494"/>
              <a:gd name="T4" fmla="*/ 0 w 236375"/>
              <a:gd name="T5" fmla="*/ 130628 h 211494"/>
              <a:gd name="T6" fmla="*/ 68424 w 236375"/>
              <a:gd name="T7" fmla="*/ 0 h 211494"/>
              <a:gd name="T8" fmla="*/ 0 60000 65536"/>
              <a:gd name="T9" fmla="*/ 0 60000 65536"/>
              <a:gd name="T10" fmla="*/ 0 60000 65536"/>
              <a:gd name="T11" fmla="*/ 0 60000 65536"/>
              <a:gd name="T12" fmla="*/ 0 w 236375"/>
              <a:gd name="T13" fmla="*/ 0 h 211494"/>
              <a:gd name="T14" fmla="*/ 236375 w 236375"/>
              <a:gd name="T15" fmla="*/ 211494 h 2114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6375" h="211494">
                <a:moveTo>
                  <a:pt x="68424" y="0"/>
                </a:moveTo>
                <a:lnTo>
                  <a:pt x="236375" y="211494"/>
                </a:lnTo>
                <a:lnTo>
                  <a:pt x="0" y="130628"/>
                </a:lnTo>
                <a:lnTo>
                  <a:pt x="68424" y="0"/>
                </a:lnTo>
                <a:close/>
              </a:path>
            </a:pathLst>
          </a:custGeom>
          <a:solidFill>
            <a:srgbClr val="EF6D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任意多边形 59"/>
          <p:cNvSpPr>
            <a:spLocks noChangeArrowheads="1"/>
          </p:cNvSpPr>
          <p:nvPr/>
        </p:nvSpPr>
        <p:spPr bwMode="auto">
          <a:xfrm>
            <a:off x="6950075" y="4981575"/>
            <a:ext cx="187325" cy="260350"/>
          </a:xfrm>
          <a:custGeom>
            <a:avLst/>
            <a:gdLst>
              <a:gd name="T0" fmla="*/ 186612 w 186612"/>
              <a:gd name="T1" fmla="*/ 242596 h 261257"/>
              <a:gd name="T2" fmla="*/ 105746 w 186612"/>
              <a:gd name="T3" fmla="*/ 0 h 261257"/>
              <a:gd name="T4" fmla="*/ 0 w 186612"/>
              <a:gd name="T5" fmla="*/ 261257 h 261257"/>
              <a:gd name="T6" fmla="*/ 186612 w 186612"/>
              <a:gd name="T7" fmla="*/ 242596 h 261257"/>
              <a:gd name="T8" fmla="*/ 0 60000 65536"/>
              <a:gd name="T9" fmla="*/ 0 60000 65536"/>
              <a:gd name="T10" fmla="*/ 0 60000 65536"/>
              <a:gd name="T11" fmla="*/ 0 60000 65536"/>
              <a:gd name="T12" fmla="*/ 0 w 186612"/>
              <a:gd name="T13" fmla="*/ 0 h 261257"/>
              <a:gd name="T14" fmla="*/ 186612 w 186612"/>
              <a:gd name="T15" fmla="*/ 261257 h 2612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6612" h="261257">
                <a:moveTo>
                  <a:pt x="186612" y="242596"/>
                </a:moveTo>
                <a:lnTo>
                  <a:pt x="105746" y="0"/>
                </a:lnTo>
                <a:lnTo>
                  <a:pt x="0" y="261257"/>
                </a:lnTo>
                <a:lnTo>
                  <a:pt x="186612" y="242596"/>
                </a:lnTo>
                <a:close/>
              </a:path>
            </a:pathLst>
          </a:custGeom>
          <a:solidFill>
            <a:srgbClr val="E919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TextBox 7"/>
          <p:cNvSpPr>
            <a:spLocks noChangeArrowheads="1"/>
          </p:cNvSpPr>
          <p:nvPr/>
        </p:nvSpPr>
        <p:spPr bwMode="auto">
          <a:xfrm>
            <a:off x="5734462" y="2277051"/>
            <a:ext cx="28693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rgbClr val="12B0C9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THANK YOU</a:t>
            </a:r>
            <a:endParaRPr lang="zh-CN" altLang="en-US" sz="3600" dirty="0">
              <a:solidFill>
                <a:srgbClr val="12B0C9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矩形 62"/>
          <p:cNvSpPr>
            <a:spLocks noChangeArrowheads="1"/>
          </p:cNvSpPr>
          <p:nvPr/>
        </p:nvSpPr>
        <p:spPr bwMode="auto">
          <a:xfrm>
            <a:off x="6989763" y="3030538"/>
            <a:ext cx="358775" cy="36512"/>
          </a:xfrm>
          <a:prstGeom prst="rect">
            <a:avLst/>
          </a:prstGeom>
          <a:solidFill>
            <a:srgbClr val="12B0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任意多边形 63"/>
          <p:cNvSpPr>
            <a:spLocks noChangeArrowheads="1"/>
          </p:cNvSpPr>
          <p:nvPr/>
        </p:nvSpPr>
        <p:spPr bwMode="auto">
          <a:xfrm rot="11241277">
            <a:off x="5195888" y="3736975"/>
            <a:ext cx="341312" cy="254000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BE20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任意多边形 69"/>
          <p:cNvSpPr>
            <a:spLocks noChangeArrowheads="1"/>
          </p:cNvSpPr>
          <p:nvPr/>
        </p:nvSpPr>
        <p:spPr bwMode="auto">
          <a:xfrm>
            <a:off x="8777288" y="1325563"/>
            <a:ext cx="398462" cy="373062"/>
          </a:xfrm>
          <a:custGeom>
            <a:avLst/>
            <a:gdLst>
              <a:gd name="T0" fmla="*/ 379445 w 398106"/>
              <a:gd name="T1" fmla="*/ 18661 h 373225"/>
              <a:gd name="T2" fmla="*/ 398106 w 398106"/>
              <a:gd name="T3" fmla="*/ 373225 h 373225"/>
              <a:gd name="T4" fmla="*/ 0 w 398106"/>
              <a:gd name="T5" fmla="*/ 0 h 373225"/>
              <a:gd name="T6" fmla="*/ 379445 w 398106"/>
              <a:gd name="T7" fmla="*/ 18661 h 373225"/>
              <a:gd name="T8" fmla="*/ 0 60000 65536"/>
              <a:gd name="T9" fmla="*/ 0 60000 65536"/>
              <a:gd name="T10" fmla="*/ 0 60000 65536"/>
              <a:gd name="T11" fmla="*/ 0 60000 65536"/>
              <a:gd name="T12" fmla="*/ 0 w 398106"/>
              <a:gd name="T13" fmla="*/ 0 h 373225"/>
              <a:gd name="T14" fmla="*/ 398106 w 398106"/>
              <a:gd name="T15" fmla="*/ 373225 h 373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8106" h="373225">
                <a:moveTo>
                  <a:pt x="379445" y="18661"/>
                </a:moveTo>
                <a:lnTo>
                  <a:pt x="398106" y="373225"/>
                </a:lnTo>
                <a:lnTo>
                  <a:pt x="0" y="0"/>
                </a:lnTo>
                <a:lnTo>
                  <a:pt x="379445" y="18661"/>
                </a:lnTo>
                <a:close/>
              </a:path>
            </a:pathLst>
          </a:custGeom>
          <a:solidFill>
            <a:srgbClr val="46C6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任意多边形 70"/>
          <p:cNvSpPr>
            <a:spLocks noChangeArrowheads="1"/>
          </p:cNvSpPr>
          <p:nvPr/>
        </p:nvSpPr>
        <p:spPr bwMode="auto">
          <a:xfrm>
            <a:off x="8440738" y="1325563"/>
            <a:ext cx="541337" cy="185737"/>
          </a:xfrm>
          <a:custGeom>
            <a:avLst/>
            <a:gdLst>
              <a:gd name="T0" fmla="*/ 335902 w 541175"/>
              <a:gd name="T1" fmla="*/ 0 h 186613"/>
              <a:gd name="T2" fmla="*/ 0 w 541175"/>
              <a:gd name="T3" fmla="*/ 143070 h 186613"/>
              <a:gd name="T4" fmla="*/ 541175 w 541175"/>
              <a:gd name="T5" fmla="*/ 186613 h 186613"/>
              <a:gd name="T6" fmla="*/ 335902 w 541175"/>
              <a:gd name="T7" fmla="*/ 0 h 186613"/>
              <a:gd name="T8" fmla="*/ 0 60000 65536"/>
              <a:gd name="T9" fmla="*/ 0 60000 65536"/>
              <a:gd name="T10" fmla="*/ 0 60000 65536"/>
              <a:gd name="T11" fmla="*/ 0 60000 65536"/>
              <a:gd name="T12" fmla="*/ 0 w 541175"/>
              <a:gd name="T13" fmla="*/ 0 h 186613"/>
              <a:gd name="T14" fmla="*/ 541175 w 541175"/>
              <a:gd name="T15" fmla="*/ 186613 h 186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41175" h="186613">
                <a:moveTo>
                  <a:pt x="335902" y="0"/>
                </a:moveTo>
                <a:lnTo>
                  <a:pt x="0" y="143070"/>
                </a:lnTo>
                <a:lnTo>
                  <a:pt x="541175" y="186613"/>
                </a:lnTo>
                <a:lnTo>
                  <a:pt x="335902" y="0"/>
                </a:lnTo>
                <a:close/>
              </a:path>
            </a:pathLst>
          </a:custGeom>
          <a:solidFill>
            <a:srgbClr val="2294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任意多边形 71"/>
          <p:cNvSpPr>
            <a:spLocks noChangeArrowheads="1"/>
          </p:cNvSpPr>
          <p:nvPr/>
        </p:nvSpPr>
        <p:spPr bwMode="auto">
          <a:xfrm>
            <a:off x="8169275" y="1074738"/>
            <a:ext cx="112713" cy="166687"/>
          </a:xfrm>
          <a:custGeom>
            <a:avLst/>
            <a:gdLst>
              <a:gd name="T0" fmla="*/ 0 w 111967"/>
              <a:gd name="T1" fmla="*/ 0 h 167951"/>
              <a:gd name="T2" fmla="*/ 111967 w 111967"/>
              <a:gd name="T3" fmla="*/ 105747 h 167951"/>
              <a:gd name="T4" fmla="*/ 31102 w 111967"/>
              <a:gd name="T5" fmla="*/ 167951 h 167951"/>
              <a:gd name="T6" fmla="*/ 0 w 111967"/>
              <a:gd name="T7" fmla="*/ 0 h 167951"/>
              <a:gd name="T8" fmla="*/ 0 60000 65536"/>
              <a:gd name="T9" fmla="*/ 0 60000 65536"/>
              <a:gd name="T10" fmla="*/ 0 60000 65536"/>
              <a:gd name="T11" fmla="*/ 0 60000 65536"/>
              <a:gd name="T12" fmla="*/ 0 w 111967"/>
              <a:gd name="T13" fmla="*/ 0 h 167951"/>
              <a:gd name="T14" fmla="*/ 111967 w 111967"/>
              <a:gd name="T15" fmla="*/ 167951 h 1679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1967" h="167951">
                <a:moveTo>
                  <a:pt x="0" y="0"/>
                </a:moveTo>
                <a:lnTo>
                  <a:pt x="111967" y="105747"/>
                </a:lnTo>
                <a:lnTo>
                  <a:pt x="31102" y="167951"/>
                </a:lnTo>
                <a:lnTo>
                  <a:pt x="0" y="0"/>
                </a:lnTo>
                <a:close/>
              </a:path>
            </a:pathLst>
          </a:custGeom>
          <a:solidFill>
            <a:srgbClr val="F059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任意多边形 72"/>
          <p:cNvSpPr>
            <a:spLocks noChangeArrowheads="1"/>
          </p:cNvSpPr>
          <p:nvPr/>
        </p:nvSpPr>
        <p:spPr bwMode="auto">
          <a:xfrm>
            <a:off x="8496300" y="1928813"/>
            <a:ext cx="76200" cy="93662"/>
          </a:xfrm>
          <a:custGeom>
            <a:avLst/>
            <a:gdLst>
              <a:gd name="T0" fmla="*/ 68425 w 74645"/>
              <a:gd name="T1" fmla="*/ 0 h 93306"/>
              <a:gd name="T2" fmla="*/ 0 w 74645"/>
              <a:gd name="T3" fmla="*/ 43543 h 93306"/>
              <a:gd name="T4" fmla="*/ 74645 w 74645"/>
              <a:gd name="T5" fmla="*/ 93306 h 93306"/>
              <a:gd name="T6" fmla="*/ 68425 w 74645"/>
              <a:gd name="T7" fmla="*/ 0 h 93306"/>
              <a:gd name="T8" fmla="*/ 0 60000 65536"/>
              <a:gd name="T9" fmla="*/ 0 60000 65536"/>
              <a:gd name="T10" fmla="*/ 0 60000 65536"/>
              <a:gd name="T11" fmla="*/ 0 60000 65536"/>
              <a:gd name="T12" fmla="*/ 0 w 74645"/>
              <a:gd name="T13" fmla="*/ 0 h 93306"/>
              <a:gd name="T14" fmla="*/ 74645 w 74645"/>
              <a:gd name="T15" fmla="*/ 93306 h 933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645" h="93306">
                <a:moveTo>
                  <a:pt x="68425" y="0"/>
                </a:moveTo>
                <a:lnTo>
                  <a:pt x="0" y="43543"/>
                </a:lnTo>
                <a:lnTo>
                  <a:pt x="74645" y="93306"/>
                </a:lnTo>
                <a:lnTo>
                  <a:pt x="68425" y="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任意多边形 73"/>
          <p:cNvSpPr>
            <a:spLocks noChangeArrowheads="1"/>
          </p:cNvSpPr>
          <p:nvPr/>
        </p:nvSpPr>
        <p:spPr bwMode="auto">
          <a:xfrm rot="5189374">
            <a:off x="8954294" y="3880644"/>
            <a:ext cx="341312" cy="254000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EA7A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任意多边形 74"/>
          <p:cNvSpPr>
            <a:spLocks noChangeArrowheads="1"/>
          </p:cNvSpPr>
          <p:nvPr/>
        </p:nvSpPr>
        <p:spPr bwMode="auto">
          <a:xfrm rot="19199850">
            <a:off x="8023225" y="4589463"/>
            <a:ext cx="187325" cy="260350"/>
          </a:xfrm>
          <a:custGeom>
            <a:avLst/>
            <a:gdLst>
              <a:gd name="T0" fmla="*/ 186612 w 186612"/>
              <a:gd name="T1" fmla="*/ 242596 h 261257"/>
              <a:gd name="T2" fmla="*/ 105746 w 186612"/>
              <a:gd name="T3" fmla="*/ 0 h 261257"/>
              <a:gd name="T4" fmla="*/ 0 w 186612"/>
              <a:gd name="T5" fmla="*/ 261257 h 261257"/>
              <a:gd name="T6" fmla="*/ 186612 w 186612"/>
              <a:gd name="T7" fmla="*/ 242596 h 261257"/>
              <a:gd name="T8" fmla="*/ 0 60000 65536"/>
              <a:gd name="T9" fmla="*/ 0 60000 65536"/>
              <a:gd name="T10" fmla="*/ 0 60000 65536"/>
              <a:gd name="T11" fmla="*/ 0 60000 65536"/>
              <a:gd name="T12" fmla="*/ 0 w 186612"/>
              <a:gd name="T13" fmla="*/ 0 h 261257"/>
              <a:gd name="T14" fmla="*/ 186612 w 186612"/>
              <a:gd name="T15" fmla="*/ 261257 h 2612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6612" h="261257">
                <a:moveTo>
                  <a:pt x="186612" y="242596"/>
                </a:moveTo>
                <a:lnTo>
                  <a:pt x="105746" y="0"/>
                </a:lnTo>
                <a:lnTo>
                  <a:pt x="0" y="261257"/>
                </a:lnTo>
                <a:lnTo>
                  <a:pt x="186612" y="242596"/>
                </a:lnTo>
                <a:close/>
              </a:path>
            </a:pathLst>
          </a:custGeom>
          <a:solidFill>
            <a:srgbClr val="F05A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075957" y="1374774"/>
            <a:ext cx="6985364" cy="27634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0089D2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57203" y="1327149"/>
            <a:ext cx="6985364" cy="2763440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8"/>
          <p:cNvSpPr>
            <a:spLocks noChangeArrowheads="1"/>
          </p:cNvSpPr>
          <p:nvPr/>
        </p:nvSpPr>
        <p:spPr bwMode="auto">
          <a:xfrm>
            <a:off x="1067408" y="625870"/>
            <a:ext cx="1210866" cy="708422"/>
          </a:xfrm>
          <a:prstGeom prst="rect">
            <a:avLst/>
          </a:prstGeom>
          <a:noFill/>
          <a:ln w="9525">
            <a:noFill/>
            <a:bevel/>
          </a:ln>
        </p:spPr>
        <p:txBody>
          <a:bodyPr wrap="none" lIns="91419" tIns="45709" rIns="91419" bIns="45709">
            <a:spAutoFit/>
          </a:bodyPr>
          <a:lstStyle/>
          <a:p>
            <a:pPr defTabSz="913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kern="0" dirty="0">
                <a:solidFill>
                  <a:srgbClr val="03A9F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前言</a:t>
            </a:r>
            <a:endParaRPr lang="zh-CN" altLang="en-US" kern="0" dirty="0">
              <a:solidFill>
                <a:srgbClr val="03A9F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>
            <a:spLocks noChangeArrowheads="1"/>
          </p:cNvSpPr>
          <p:nvPr/>
        </p:nvSpPr>
        <p:spPr bwMode="auto">
          <a:xfrm>
            <a:off x="1070373" y="1355724"/>
            <a:ext cx="7003256" cy="2763440"/>
          </a:xfrm>
          <a:prstGeom prst="rect">
            <a:avLst/>
          </a:prstGeom>
          <a:noFill/>
          <a:ln w="19050">
            <a:solidFill>
              <a:srgbClr val="0089D2"/>
            </a:solidFill>
            <a:bevel/>
          </a:ln>
        </p:spPr>
        <p:txBody>
          <a:bodyPr lIns="68568" tIns="34285" rIns="68568" bIns="34285" anchor="ctr"/>
          <a:lstStyle/>
          <a:p>
            <a:pPr algn="ctr"/>
            <a:endParaRPr lang="zh-CN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295969" y="1588059"/>
            <a:ext cx="6409678" cy="626110"/>
          </a:xfrm>
          <a:prstGeom prst="rect">
            <a:avLst/>
          </a:prstGeom>
          <a:noFill/>
          <a:ln w="9525" cap="flat" cmpd="sng">
            <a:noFill/>
            <a:beve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552" tIns="36276" rIns="72552" bIns="3627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      </a:t>
            </a:r>
            <a:r>
              <a:rPr lang="zh-CN" alt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在上一阶段的智能小车制作过程中，我们已经完成了小车的基本搭建，烧录了老师给的代码，小车能够实现自动驾驶。</a:t>
            </a:r>
            <a:endParaRPr lang="zh-CN" altLang="en-US" sz="1200" b="0" dirty="0" smtClean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3868" y="3982547"/>
            <a:ext cx="1145954" cy="81276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6350" h="19050"/>
            <a:contourClr>
              <a:srgbClr val="969696"/>
            </a:contourClr>
          </a:sp3d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854817">
            <a:off x="6731079" y="3931492"/>
            <a:ext cx="1243851" cy="788039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3" name="Picture 17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矩形 23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bldLvl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71500" y="2568238"/>
            <a:ext cx="8374380" cy="2613361"/>
            <a:chOff x="571500" y="2568238"/>
            <a:chExt cx="8374380" cy="2613361"/>
          </a:xfrm>
        </p:grpSpPr>
        <p:sp>
          <p:nvSpPr>
            <p:cNvPr id="5" name="任意多边形 4"/>
            <p:cNvSpPr/>
            <p:nvPr/>
          </p:nvSpPr>
          <p:spPr>
            <a:xfrm>
              <a:off x="571500" y="2568238"/>
              <a:ext cx="8001000" cy="2613361"/>
            </a:xfrm>
            <a:custGeom>
              <a:avLst/>
              <a:gdLst>
                <a:gd name="connsiteX0" fmla="*/ 0 w 8001000"/>
                <a:gd name="connsiteY0" fmla="*/ 2542126 h 2542126"/>
                <a:gd name="connsiteX1" fmla="*/ 1009650 w 8001000"/>
                <a:gd name="connsiteY1" fmla="*/ 1265776 h 2542126"/>
                <a:gd name="connsiteX2" fmla="*/ 2400300 w 8001000"/>
                <a:gd name="connsiteY2" fmla="*/ 446626 h 2542126"/>
                <a:gd name="connsiteX3" fmla="*/ 4114800 w 8001000"/>
                <a:gd name="connsiteY3" fmla="*/ 27526 h 2542126"/>
                <a:gd name="connsiteX4" fmla="*/ 6324600 w 8001000"/>
                <a:gd name="connsiteY4" fmla="*/ 103726 h 2542126"/>
                <a:gd name="connsiteX5" fmla="*/ 8001000 w 8001000"/>
                <a:gd name="connsiteY5" fmla="*/ 618076 h 2542126"/>
                <a:gd name="connsiteX0-1" fmla="*/ 0 w 8001000"/>
                <a:gd name="connsiteY0-2" fmla="*/ 2542126 h 2542126"/>
                <a:gd name="connsiteX1-3" fmla="*/ 1066800 w 8001000"/>
                <a:gd name="connsiteY1-4" fmla="*/ 1284826 h 2542126"/>
                <a:gd name="connsiteX2-5" fmla="*/ 2400300 w 8001000"/>
                <a:gd name="connsiteY2-6" fmla="*/ 446626 h 2542126"/>
                <a:gd name="connsiteX3-7" fmla="*/ 4114800 w 8001000"/>
                <a:gd name="connsiteY3-8" fmla="*/ 27526 h 2542126"/>
                <a:gd name="connsiteX4-9" fmla="*/ 6324600 w 8001000"/>
                <a:gd name="connsiteY4-10" fmla="*/ 103726 h 2542126"/>
                <a:gd name="connsiteX5-11" fmla="*/ 8001000 w 8001000"/>
                <a:gd name="connsiteY5-12" fmla="*/ 618076 h 2542126"/>
                <a:gd name="connsiteX0-13" fmla="*/ 0 w 8001000"/>
                <a:gd name="connsiteY0-14" fmla="*/ 2600659 h 2600659"/>
                <a:gd name="connsiteX1-15" fmla="*/ 1066800 w 8001000"/>
                <a:gd name="connsiteY1-16" fmla="*/ 1343359 h 2600659"/>
                <a:gd name="connsiteX2-17" fmla="*/ 2400300 w 8001000"/>
                <a:gd name="connsiteY2-18" fmla="*/ 505159 h 2600659"/>
                <a:gd name="connsiteX3-19" fmla="*/ 4191000 w 8001000"/>
                <a:gd name="connsiteY3-20" fmla="*/ 17479 h 2600659"/>
                <a:gd name="connsiteX4-21" fmla="*/ 6324600 w 8001000"/>
                <a:gd name="connsiteY4-22" fmla="*/ 162259 h 2600659"/>
                <a:gd name="connsiteX5-23" fmla="*/ 8001000 w 8001000"/>
                <a:gd name="connsiteY5-24" fmla="*/ 676609 h 2600659"/>
                <a:gd name="connsiteX0-25" fmla="*/ 0 w 8001000"/>
                <a:gd name="connsiteY0-26" fmla="*/ 2613361 h 2613361"/>
                <a:gd name="connsiteX1-27" fmla="*/ 1066800 w 8001000"/>
                <a:gd name="connsiteY1-28" fmla="*/ 1356061 h 2613361"/>
                <a:gd name="connsiteX2-29" fmla="*/ 2400300 w 8001000"/>
                <a:gd name="connsiteY2-30" fmla="*/ 517861 h 2613361"/>
                <a:gd name="connsiteX3-31" fmla="*/ 4191000 w 8001000"/>
                <a:gd name="connsiteY3-32" fmla="*/ 30181 h 2613361"/>
                <a:gd name="connsiteX4-33" fmla="*/ 6339840 w 8001000"/>
                <a:gd name="connsiteY4-34" fmla="*/ 121621 h 2613361"/>
                <a:gd name="connsiteX5-35" fmla="*/ 8001000 w 8001000"/>
                <a:gd name="connsiteY5-36" fmla="*/ 689311 h 26133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8001000" h="2613361">
                  <a:moveTo>
                    <a:pt x="0" y="2613361"/>
                  </a:moveTo>
                  <a:cubicBezTo>
                    <a:pt x="304800" y="2149811"/>
                    <a:pt x="666750" y="1705311"/>
                    <a:pt x="1066800" y="1356061"/>
                  </a:cubicBezTo>
                  <a:cubicBezTo>
                    <a:pt x="1466850" y="1006811"/>
                    <a:pt x="1879600" y="738841"/>
                    <a:pt x="2400300" y="517861"/>
                  </a:cubicBezTo>
                  <a:cubicBezTo>
                    <a:pt x="2921000" y="296881"/>
                    <a:pt x="3534410" y="96221"/>
                    <a:pt x="4191000" y="30181"/>
                  </a:cubicBezTo>
                  <a:cubicBezTo>
                    <a:pt x="4847590" y="-35859"/>
                    <a:pt x="5704840" y="11766"/>
                    <a:pt x="6339840" y="121621"/>
                  </a:cubicBezTo>
                  <a:cubicBezTo>
                    <a:pt x="6974840" y="231476"/>
                    <a:pt x="7486650" y="481348"/>
                    <a:pt x="8001000" y="689311"/>
                  </a:cubicBezTo>
                </a:path>
              </a:pathLst>
            </a:custGeom>
            <a:noFill/>
            <a:ln>
              <a:solidFill>
                <a:srgbClr val="006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 flipV="1">
              <a:off x="8557260" y="2686050"/>
              <a:ext cx="388620" cy="571500"/>
            </a:xfrm>
            <a:prstGeom prst="straightConnector1">
              <a:avLst/>
            </a:prstGeom>
            <a:ln w="19050">
              <a:solidFill>
                <a:srgbClr val="0067B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 rot="18958258">
            <a:off x="1465829" y="3636777"/>
            <a:ext cx="487344" cy="309269"/>
            <a:chOff x="2903220" y="280488"/>
            <a:chExt cx="746760" cy="47389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9335358">
            <a:off x="3017780" y="2902777"/>
            <a:ext cx="487344" cy="309267"/>
            <a:chOff x="2903220" y="280488"/>
            <a:chExt cx="746760" cy="47389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4" name="矩形 13"/>
            <p:cNvSpPr/>
            <p:nvPr/>
          </p:nvSpPr>
          <p:spPr>
            <a:xfrm rot="10892149">
              <a:off x="2903220" y="480060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21330462">
            <a:off x="4724581" y="2375879"/>
            <a:ext cx="487344" cy="309269"/>
            <a:chOff x="2903220" y="280488"/>
            <a:chExt cx="746760" cy="47389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2903220" y="480061"/>
              <a:ext cx="746760" cy="2743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  <a:endPara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15449" y="2703758"/>
            <a:ext cx="899966" cy="887311"/>
            <a:chOff x="877075" y="3059462"/>
            <a:chExt cx="619125" cy="633972"/>
          </a:xfrm>
        </p:grpSpPr>
        <p:grpSp>
          <p:nvGrpSpPr>
            <p:cNvPr id="27" name="组合 26"/>
            <p:cNvGrpSpPr/>
            <p:nvPr/>
          </p:nvGrpSpPr>
          <p:grpSpPr>
            <a:xfrm>
              <a:off x="877075" y="3059462"/>
              <a:ext cx="619125" cy="63397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9" name="同心圆 2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 rot="19510998">
              <a:off x="995171" y="3282245"/>
              <a:ext cx="374061" cy="219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倒车</a:t>
              </a:r>
              <a:endParaRPr lang="zh-CN" altLang="en-US" sz="14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3036134" y="3276974"/>
            <a:ext cx="915417" cy="891858"/>
            <a:chOff x="2877864" y="3455276"/>
            <a:chExt cx="619125" cy="633972"/>
          </a:xfrm>
        </p:grpSpPr>
        <p:grpSp>
          <p:nvGrpSpPr>
            <p:cNvPr id="31" name="组合 30"/>
            <p:cNvGrpSpPr/>
            <p:nvPr/>
          </p:nvGrpSpPr>
          <p:grpSpPr>
            <a:xfrm>
              <a:off x="2877864" y="3455276"/>
              <a:ext cx="619125" cy="63397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2" name="同心圆 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 rot="20680705">
              <a:off x="2989879" y="3657089"/>
              <a:ext cx="367747" cy="218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蓝牙</a:t>
              </a:r>
              <a:endParaRPr lang="zh-CN" altLang="en-US" sz="14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548448" y="1340791"/>
            <a:ext cx="2718573" cy="2637775"/>
            <a:chOff x="4076648" y="1790364"/>
            <a:chExt cx="2015804" cy="1815412"/>
          </a:xfrm>
        </p:grpSpPr>
        <p:grpSp>
          <p:nvGrpSpPr>
            <p:cNvPr id="37" name="组合 36"/>
            <p:cNvGrpSpPr/>
            <p:nvPr/>
          </p:nvGrpSpPr>
          <p:grpSpPr>
            <a:xfrm>
              <a:off x="4076648" y="1790364"/>
              <a:ext cx="2015804" cy="1815412"/>
              <a:chOff x="-8719891" y="-6782039"/>
              <a:chExt cx="13025191" cy="11455639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-8719891" y="-6782039"/>
                <a:ext cx="4068850" cy="3794099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 rot="752616">
              <a:off x="4134123" y="1910541"/>
              <a:ext cx="536304" cy="36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液晶</a:t>
              </a:r>
              <a:endParaRPr lang="en-US" altLang="zh-CN" sz="14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r>
                <a:rPr lang="zh-CN" altLang="en-US" sz="1400" dirty="0" smtClean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显示屏</a:t>
              </a:r>
              <a:endParaRPr lang="zh-CN" altLang="en-US" sz="12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90588" y="88631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新增功能展示</a:t>
            </a:r>
            <a:endParaRPr lang="zh-CN" altLang="en-US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 rot="568565">
            <a:off x="4572836" y="3014250"/>
            <a:ext cx="1062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搭建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1602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显示屏，显示屏可以输出指定的语句以及当前小车的运动信息。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 rot="20287023">
            <a:off x="2473235" y="1872927"/>
            <a:ext cx="1062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实验蓝牙连接小车的功能，通过手机蓝牙连接小车后，可以向小车发送指令完成相应的动作。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 rot="19087344">
            <a:off x="1615004" y="3911239"/>
            <a:ext cx="106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修改代码，在小车遇到左右转向无法躲避的障碍时，自动倒车。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5" grpId="0"/>
      <p:bldP spid="56" grpId="0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35005"/>
            <a:ext cx="4543425" cy="4365569"/>
          </a:xfrm>
          <a:prstGeom prst="ellipse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4059284" y="2567677"/>
            <a:ext cx="30923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倒车</a:t>
            </a:r>
            <a:endParaRPr lang="zh-CN" sz="36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213868" y="1436100"/>
            <a:ext cx="26699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72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zh-CN" sz="72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1"/>
          <p:cNvSpPr>
            <a:spLocks noChangeArrowheads="1"/>
          </p:cNvSpPr>
          <p:nvPr/>
        </p:nvSpPr>
        <p:spPr bwMode="auto">
          <a:xfrm flipV="1">
            <a:off x="1558410" y="1104845"/>
            <a:ext cx="7585589" cy="277415"/>
          </a:xfrm>
          <a:prstGeom prst="rect">
            <a:avLst/>
          </a:prstGeom>
          <a:solidFill>
            <a:schemeClr val="tx1">
              <a:lumMod val="65000"/>
              <a:lumOff val="35000"/>
              <a:alpha val="39999"/>
            </a:schemeClr>
          </a:solidFill>
          <a:ln>
            <a:noFill/>
          </a:ln>
        </p:spPr>
        <p:txBody>
          <a:bodyPr lIns="68573" tIns="34287" rIns="68573" bIns="34287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3"/>
          <p:cNvGrpSpPr/>
          <p:nvPr/>
        </p:nvGrpSpPr>
        <p:grpSpPr bwMode="auto">
          <a:xfrm flipV="1">
            <a:off x="336477" y="987786"/>
            <a:ext cx="1734741" cy="1734740"/>
            <a:chOff x="0" y="0"/>
            <a:chExt cx="1970470" cy="1970470"/>
          </a:xfrm>
        </p:grpSpPr>
        <p:sp>
          <p:nvSpPr>
            <p:cNvPr id="20" name="任意多边形 14"/>
            <p:cNvSpPr>
              <a:spLocks noChangeArrowheads="1"/>
            </p:cNvSpPr>
            <p:nvPr/>
          </p:nvSpPr>
          <p:spPr bwMode="auto">
            <a:xfrm>
              <a:off x="0" y="0"/>
              <a:ext cx="1970470" cy="1523844"/>
            </a:xfrm>
            <a:custGeom>
              <a:avLst/>
              <a:gdLst>
                <a:gd name="T0" fmla="*/ 985235 w 1970470"/>
                <a:gd name="T1" fmla="*/ 0 h 1523844"/>
                <a:gd name="T2" fmla="*/ 1970470 w 1970470"/>
                <a:gd name="T3" fmla="*/ 985235 h 1523844"/>
                <a:gd name="T4" fmla="*/ 1851557 w 1970470"/>
                <a:gd name="T5" fmla="*/ 1454856 h 1523844"/>
                <a:gd name="T6" fmla="*/ 1809646 w 1970470"/>
                <a:gd name="T7" fmla="*/ 1523844 h 1523844"/>
                <a:gd name="T8" fmla="*/ 1380307 w 1970470"/>
                <a:gd name="T9" fmla="*/ 1523844 h 1523844"/>
                <a:gd name="T10" fmla="*/ 1458954 w 1970470"/>
                <a:gd name="T11" fmla="*/ 1458954 h 1523844"/>
                <a:gd name="T12" fmla="*/ 1655175 w 1970470"/>
                <a:gd name="T13" fmla="*/ 985235 h 1523844"/>
                <a:gd name="T14" fmla="*/ 985235 w 1970470"/>
                <a:gd name="T15" fmla="*/ 315295 h 1523844"/>
                <a:gd name="T16" fmla="*/ 315295 w 1970470"/>
                <a:gd name="T17" fmla="*/ 985235 h 1523844"/>
                <a:gd name="T18" fmla="*/ 511516 w 1970470"/>
                <a:gd name="T19" fmla="*/ 1458954 h 1523844"/>
                <a:gd name="T20" fmla="*/ 590163 w 1970470"/>
                <a:gd name="T21" fmla="*/ 1523844 h 1523844"/>
                <a:gd name="T22" fmla="*/ 160824 w 1970470"/>
                <a:gd name="T23" fmla="*/ 1523844 h 1523844"/>
                <a:gd name="T24" fmla="*/ 118913 w 1970470"/>
                <a:gd name="T25" fmla="*/ 1454856 h 1523844"/>
                <a:gd name="T26" fmla="*/ 0 w 1970470"/>
                <a:gd name="T27" fmla="*/ 985235 h 1523844"/>
                <a:gd name="T28" fmla="*/ 985235 w 1970470"/>
                <a:gd name="T29" fmla="*/ 0 h 15238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70470"/>
                <a:gd name="T46" fmla="*/ 0 h 1523844"/>
                <a:gd name="T47" fmla="*/ 1970470 w 1970470"/>
                <a:gd name="T48" fmla="*/ 1523844 h 152384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70470" h="1523844">
                  <a:moveTo>
                    <a:pt x="985235" y="0"/>
                  </a:moveTo>
                  <a:cubicBezTo>
                    <a:pt x="1529365" y="0"/>
                    <a:pt x="1970470" y="441105"/>
                    <a:pt x="1970470" y="985235"/>
                  </a:cubicBezTo>
                  <a:cubicBezTo>
                    <a:pt x="1970470" y="1155276"/>
                    <a:pt x="1927393" y="1315255"/>
                    <a:pt x="1851557" y="1454856"/>
                  </a:cubicBezTo>
                  <a:lnTo>
                    <a:pt x="1809646" y="1523844"/>
                  </a:lnTo>
                  <a:lnTo>
                    <a:pt x="1380307" y="1523844"/>
                  </a:lnTo>
                  <a:lnTo>
                    <a:pt x="1458954" y="1458954"/>
                  </a:lnTo>
                  <a:cubicBezTo>
                    <a:pt x="1580189" y="1337719"/>
                    <a:pt x="1655175" y="1170234"/>
                    <a:pt x="1655175" y="985235"/>
                  </a:cubicBezTo>
                  <a:cubicBezTo>
                    <a:pt x="1655175" y="615237"/>
                    <a:pt x="1355233" y="315295"/>
                    <a:pt x="985235" y="315295"/>
                  </a:cubicBezTo>
                  <a:cubicBezTo>
                    <a:pt x="615237" y="315295"/>
                    <a:pt x="315295" y="615237"/>
                    <a:pt x="315295" y="985235"/>
                  </a:cubicBezTo>
                  <a:cubicBezTo>
                    <a:pt x="315295" y="1170234"/>
                    <a:pt x="390281" y="1337719"/>
                    <a:pt x="511516" y="1458954"/>
                  </a:cubicBezTo>
                  <a:lnTo>
                    <a:pt x="590163" y="1523844"/>
                  </a:lnTo>
                  <a:lnTo>
                    <a:pt x="160824" y="1523844"/>
                  </a:lnTo>
                  <a:lnTo>
                    <a:pt x="118913" y="1454856"/>
                  </a:lnTo>
                  <a:cubicBezTo>
                    <a:pt x="43077" y="1315255"/>
                    <a:pt x="0" y="1155276"/>
                    <a:pt x="0" y="985235"/>
                  </a:cubicBezTo>
                  <a:cubicBezTo>
                    <a:pt x="0" y="441105"/>
                    <a:pt x="441105" y="0"/>
                    <a:pt x="985235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任意多边形 15"/>
            <p:cNvSpPr>
              <a:spLocks noChangeArrowheads="1"/>
            </p:cNvSpPr>
            <p:nvPr/>
          </p:nvSpPr>
          <p:spPr bwMode="auto">
            <a:xfrm>
              <a:off x="160824" y="1523844"/>
              <a:ext cx="1648822" cy="446626"/>
            </a:xfrm>
            <a:custGeom>
              <a:avLst/>
              <a:gdLst>
                <a:gd name="T0" fmla="*/ 0 w 1648822"/>
                <a:gd name="T1" fmla="*/ 0 h 446626"/>
                <a:gd name="T2" fmla="*/ 429339 w 1648822"/>
                <a:gd name="T3" fmla="*/ 0 h 446626"/>
                <a:gd name="T4" fmla="*/ 449841 w 1648822"/>
                <a:gd name="T5" fmla="*/ 16916 h 446626"/>
                <a:gd name="T6" fmla="*/ 824411 w 1648822"/>
                <a:gd name="T7" fmla="*/ 131331 h 446626"/>
                <a:gd name="T8" fmla="*/ 1198981 w 1648822"/>
                <a:gd name="T9" fmla="*/ 16916 h 446626"/>
                <a:gd name="T10" fmla="*/ 1219483 w 1648822"/>
                <a:gd name="T11" fmla="*/ 0 h 446626"/>
                <a:gd name="T12" fmla="*/ 1648822 w 1648822"/>
                <a:gd name="T13" fmla="*/ 0 h 446626"/>
                <a:gd name="T14" fmla="*/ 1641383 w 1648822"/>
                <a:gd name="T15" fmla="*/ 12245 h 446626"/>
                <a:gd name="T16" fmla="*/ 824411 w 1648822"/>
                <a:gd name="T17" fmla="*/ 446626 h 446626"/>
                <a:gd name="T18" fmla="*/ 7439 w 1648822"/>
                <a:gd name="T19" fmla="*/ 12245 h 446626"/>
                <a:gd name="T20" fmla="*/ 0 w 1648822"/>
                <a:gd name="T21" fmla="*/ 0 h 4466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48822"/>
                <a:gd name="T34" fmla="*/ 0 h 446626"/>
                <a:gd name="T35" fmla="*/ 1648822 w 1648822"/>
                <a:gd name="T36" fmla="*/ 446626 h 4466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48822" h="446626">
                  <a:moveTo>
                    <a:pt x="0" y="0"/>
                  </a:moveTo>
                  <a:lnTo>
                    <a:pt x="429339" y="0"/>
                  </a:lnTo>
                  <a:lnTo>
                    <a:pt x="449841" y="16916"/>
                  </a:lnTo>
                  <a:cubicBezTo>
                    <a:pt x="556764" y="89152"/>
                    <a:pt x="685662" y="131331"/>
                    <a:pt x="824411" y="131331"/>
                  </a:cubicBezTo>
                  <a:cubicBezTo>
                    <a:pt x="963160" y="131331"/>
                    <a:pt x="1092058" y="89152"/>
                    <a:pt x="1198981" y="16916"/>
                  </a:cubicBezTo>
                  <a:lnTo>
                    <a:pt x="1219483" y="0"/>
                  </a:lnTo>
                  <a:lnTo>
                    <a:pt x="1648822" y="0"/>
                  </a:lnTo>
                  <a:lnTo>
                    <a:pt x="1641383" y="12245"/>
                  </a:lnTo>
                  <a:cubicBezTo>
                    <a:pt x="1464329" y="274319"/>
                    <a:pt x="1164492" y="446626"/>
                    <a:pt x="824411" y="446626"/>
                  </a:cubicBezTo>
                  <a:cubicBezTo>
                    <a:pt x="484330" y="446626"/>
                    <a:pt x="184493" y="274319"/>
                    <a:pt x="7439" y="122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3A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任意多边形 4"/>
          <p:cNvSpPr>
            <a:spLocks noChangeArrowheads="1"/>
          </p:cNvSpPr>
          <p:nvPr/>
        </p:nvSpPr>
        <p:spPr bwMode="auto">
          <a:xfrm>
            <a:off x="8743950" y="4622006"/>
            <a:ext cx="476250" cy="300038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68580" tIns="34290" rIns="68580" bIns="3429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15"/>
          <p:cNvSpPr>
            <a:spLocks noChangeArrowheads="1"/>
          </p:cNvSpPr>
          <p:nvPr/>
        </p:nvSpPr>
        <p:spPr bwMode="auto">
          <a:xfrm>
            <a:off x="8803482" y="4656535"/>
            <a:ext cx="340519" cy="221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19" tIns="25709" rIns="51419" bIns="2570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1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itchFamily="34" charset="-122"/>
                <a:sym typeface="Arial" panose="020B0604020202020204" pitchFamily="34" charset="0"/>
              </a:rPr>
              <a:t>* </a:t>
            </a:r>
            <a:endParaRPr lang="zh-CN" altLang="zh-CN" sz="11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 Unicode MS" pitchFamily="34" charset="-122"/>
              <a:sym typeface="Arial" panose="020B0604020202020204" pitchFamily="3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81842" y="1252106"/>
            <a:ext cx="1244010" cy="1244013"/>
            <a:chOff x="4700208" y="3294650"/>
            <a:chExt cx="1244010" cy="1244013"/>
          </a:xfrm>
        </p:grpSpPr>
        <p:grpSp>
          <p:nvGrpSpPr>
            <p:cNvPr id="37" name="组合 36"/>
            <p:cNvGrpSpPr/>
            <p:nvPr/>
          </p:nvGrpSpPr>
          <p:grpSpPr>
            <a:xfrm>
              <a:off x="4700208" y="3294650"/>
              <a:ext cx="1244010" cy="124401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08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67B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8" name="文本框 24"/>
            <p:cNvSpPr>
              <a:spLocks noChangeArrowheads="1"/>
            </p:cNvSpPr>
            <p:nvPr/>
          </p:nvSpPr>
          <p:spPr bwMode="auto">
            <a:xfrm>
              <a:off x="4946014" y="3483769"/>
              <a:ext cx="756920" cy="953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67B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Step</a:t>
              </a:r>
              <a:endParaRPr lang="en-US" altLang="zh-CN" sz="27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400" dirty="0" smtClean="0">
                  <a:solidFill>
                    <a:srgbClr val="0067B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en-US" altLang="zh-CN" sz="44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9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71" y="144448"/>
            <a:ext cx="254645" cy="364572"/>
          </a:xfrm>
          <a:prstGeom prst="chevron">
            <a:avLst/>
          </a:prstGeom>
        </p:spPr>
      </p:pic>
      <p:sp>
        <p:nvSpPr>
          <p:cNvPr id="43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Box 59"/>
          <p:cNvSpPr>
            <a:spLocks noChangeArrowheads="1"/>
          </p:cNvSpPr>
          <p:nvPr/>
        </p:nvSpPr>
        <p:spPr bwMode="auto">
          <a:xfrm flipH="1">
            <a:off x="6569172" y="1787453"/>
            <a:ext cx="1941909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小车有可能卡在某些地方，检测到左转或者右转时，超声波探测距离</a:t>
            </a:r>
            <a:r>
              <a:rPr lang="en-US" altLang="zh-CN" sz="15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&lt;20cm</a:t>
            </a:r>
            <a:r>
              <a:rPr lang="zh-CN" altLang="en-US" sz="15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时后退</a:t>
            </a:r>
            <a:endParaRPr lang="zh-CN" altLang="en-US" sz="15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180" y="630555"/>
            <a:ext cx="4013835" cy="4101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1"/>
          <p:cNvSpPr>
            <a:spLocks noChangeArrowheads="1"/>
          </p:cNvSpPr>
          <p:nvPr/>
        </p:nvSpPr>
        <p:spPr bwMode="auto">
          <a:xfrm flipV="1">
            <a:off x="1558410" y="1104845"/>
            <a:ext cx="7585589" cy="277415"/>
          </a:xfrm>
          <a:prstGeom prst="rect">
            <a:avLst/>
          </a:prstGeom>
          <a:solidFill>
            <a:schemeClr val="tx1">
              <a:lumMod val="65000"/>
              <a:lumOff val="35000"/>
              <a:alpha val="39999"/>
            </a:schemeClr>
          </a:solidFill>
          <a:ln>
            <a:noFill/>
          </a:ln>
        </p:spPr>
        <p:txBody>
          <a:bodyPr lIns="68573" tIns="34287" rIns="68573" bIns="34287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3"/>
          <p:cNvGrpSpPr/>
          <p:nvPr/>
        </p:nvGrpSpPr>
        <p:grpSpPr bwMode="auto">
          <a:xfrm flipV="1">
            <a:off x="336477" y="987786"/>
            <a:ext cx="1734741" cy="1734740"/>
            <a:chOff x="0" y="0"/>
            <a:chExt cx="1970470" cy="1970470"/>
          </a:xfrm>
        </p:grpSpPr>
        <p:sp>
          <p:nvSpPr>
            <p:cNvPr id="20" name="任意多边形 14"/>
            <p:cNvSpPr>
              <a:spLocks noChangeArrowheads="1"/>
            </p:cNvSpPr>
            <p:nvPr/>
          </p:nvSpPr>
          <p:spPr bwMode="auto">
            <a:xfrm>
              <a:off x="0" y="0"/>
              <a:ext cx="1970470" cy="1523844"/>
            </a:xfrm>
            <a:custGeom>
              <a:avLst/>
              <a:gdLst>
                <a:gd name="T0" fmla="*/ 985235 w 1970470"/>
                <a:gd name="T1" fmla="*/ 0 h 1523844"/>
                <a:gd name="T2" fmla="*/ 1970470 w 1970470"/>
                <a:gd name="T3" fmla="*/ 985235 h 1523844"/>
                <a:gd name="T4" fmla="*/ 1851557 w 1970470"/>
                <a:gd name="T5" fmla="*/ 1454856 h 1523844"/>
                <a:gd name="T6" fmla="*/ 1809646 w 1970470"/>
                <a:gd name="T7" fmla="*/ 1523844 h 1523844"/>
                <a:gd name="T8" fmla="*/ 1380307 w 1970470"/>
                <a:gd name="T9" fmla="*/ 1523844 h 1523844"/>
                <a:gd name="T10" fmla="*/ 1458954 w 1970470"/>
                <a:gd name="T11" fmla="*/ 1458954 h 1523844"/>
                <a:gd name="T12" fmla="*/ 1655175 w 1970470"/>
                <a:gd name="T13" fmla="*/ 985235 h 1523844"/>
                <a:gd name="T14" fmla="*/ 985235 w 1970470"/>
                <a:gd name="T15" fmla="*/ 315295 h 1523844"/>
                <a:gd name="T16" fmla="*/ 315295 w 1970470"/>
                <a:gd name="T17" fmla="*/ 985235 h 1523844"/>
                <a:gd name="T18" fmla="*/ 511516 w 1970470"/>
                <a:gd name="T19" fmla="*/ 1458954 h 1523844"/>
                <a:gd name="T20" fmla="*/ 590163 w 1970470"/>
                <a:gd name="T21" fmla="*/ 1523844 h 1523844"/>
                <a:gd name="T22" fmla="*/ 160824 w 1970470"/>
                <a:gd name="T23" fmla="*/ 1523844 h 1523844"/>
                <a:gd name="T24" fmla="*/ 118913 w 1970470"/>
                <a:gd name="T25" fmla="*/ 1454856 h 1523844"/>
                <a:gd name="T26" fmla="*/ 0 w 1970470"/>
                <a:gd name="T27" fmla="*/ 985235 h 1523844"/>
                <a:gd name="T28" fmla="*/ 985235 w 1970470"/>
                <a:gd name="T29" fmla="*/ 0 h 15238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70470"/>
                <a:gd name="T46" fmla="*/ 0 h 1523844"/>
                <a:gd name="T47" fmla="*/ 1970470 w 1970470"/>
                <a:gd name="T48" fmla="*/ 1523844 h 152384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70470" h="1523844">
                  <a:moveTo>
                    <a:pt x="985235" y="0"/>
                  </a:moveTo>
                  <a:cubicBezTo>
                    <a:pt x="1529365" y="0"/>
                    <a:pt x="1970470" y="441105"/>
                    <a:pt x="1970470" y="985235"/>
                  </a:cubicBezTo>
                  <a:cubicBezTo>
                    <a:pt x="1970470" y="1155276"/>
                    <a:pt x="1927393" y="1315255"/>
                    <a:pt x="1851557" y="1454856"/>
                  </a:cubicBezTo>
                  <a:lnTo>
                    <a:pt x="1809646" y="1523844"/>
                  </a:lnTo>
                  <a:lnTo>
                    <a:pt x="1380307" y="1523844"/>
                  </a:lnTo>
                  <a:lnTo>
                    <a:pt x="1458954" y="1458954"/>
                  </a:lnTo>
                  <a:cubicBezTo>
                    <a:pt x="1580189" y="1337719"/>
                    <a:pt x="1655175" y="1170234"/>
                    <a:pt x="1655175" y="985235"/>
                  </a:cubicBezTo>
                  <a:cubicBezTo>
                    <a:pt x="1655175" y="615237"/>
                    <a:pt x="1355233" y="315295"/>
                    <a:pt x="985235" y="315295"/>
                  </a:cubicBezTo>
                  <a:cubicBezTo>
                    <a:pt x="615237" y="315295"/>
                    <a:pt x="315295" y="615237"/>
                    <a:pt x="315295" y="985235"/>
                  </a:cubicBezTo>
                  <a:cubicBezTo>
                    <a:pt x="315295" y="1170234"/>
                    <a:pt x="390281" y="1337719"/>
                    <a:pt x="511516" y="1458954"/>
                  </a:cubicBezTo>
                  <a:lnTo>
                    <a:pt x="590163" y="1523844"/>
                  </a:lnTo>
                  <a:lnTo>
                    <a:pt x="160824" y="1523844"/>
                  </a:lnTo>
                  <a:lnTo>
                    <a:pt x="118913" y="1454856"/>
                  </a:lnTo>
                  <a:cubicBezTo>
                    <a:pt x="43077" y="1315255"/>
                    <a:pt x="0" y="1155276"/>
                    <a:pt x="0" y="985235"/>
                  </a:cubicBezTo>
                  <a:cubicBezTo>
                    <a:pt x="0" y="441105"/>
                    <a:pt x="441105" y="0"/>
                    <a:pt x="985235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任意多边形 15"/>
            <p:cNvSpPr>
              <a:spLocks noChangeArrowheads="1"/>
            </p:cNvSpPr>
            <p:nvPr/>
          </p:nvSpPr>
          <p:spPr bwMode="auto">
            <a:xfrm>
              <a:off x="160824" y="1523844"/>
              <a:ext cx="1648822" cy="446626"/>
            </a:xfrm>
            <a:custGeom>
              <a:avLst/>
              <a:gdLst>
                <a:gd name="T0" fmla="*/ 0 w 1648822"/>
                <a:gd name="T1" fmla="*/ 0 h 446626"/>
                <a:gd name="T2" fmla="*/ 429339 w 1648822"/>
                <a:gd name="T3" fmla="*/ 0 h 446626"/>
                <a:gd name="T4" fmla="*/ 449841 w 1648822"/>
                <a:gd name="T5" fmla="*/ 16916 h 446626"/>
                <a:gd name="T6" fmla="*/ 824411 w 1648822"/>
                <a:gd name="T7" fmla="*/ 131331 h 446626"/>
                <a:gd name="T8" fmla="*/ 1198981 w 1648822"/>
                <a:gd name="T9" fmla="*/ 16916 h 446626"/>
                <a:gd name="T10" fmla="*/ 1219483 w 1648822"/>
                <a:gd name="T11" fmla="*/ 0 h 446626"/>
                <a:gd name="T12" fmla="*/ 1648822 w 1648822"/>
                <a:gd name="T13" fmla="*/ 0 h 446626"/>
                <a:gd name="T14" fmla="*/ 1641383 w 1648822"/>
                <a:gd name="T15" fmla="*/ 12245 h 446626"/>
                <a:gd name="T16" fmla="*/ 824411 w 1648822"/>
                <a:gd name="T17" fmla="*/ 446626 h 446626"/>
                <a:gd name="T18" fmla="*/ 7439 w 1648822"/>
                <a:gd name="T19" fmla="*/ 12245 h 446626"/>
                <a:gd name="T20" fmla="*/ 0 w 1648822"/>
                <a:gd name="T21" fmla="*/ 0 h 4466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48822"/>
                <a:gd name="T34" fmla="*/ 0 h 446626"/>
                <a:gd name="T35" fmla="*/ 1648822 w 1648822"/>
                <a:gd name="T36" fmla="*/ 446626 h 4466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48822" h="446626">
                  <a:moveTo>
                    <a:pt x="0" y="0"/>
                  </a:moveTo>
                  <a:lnTo>
                    <a:pt x="429339" y="0"/>
                  </a:lnTo>
                  <a:lnTo>
                    <a:pt x="449841" y="16916"/>
                  </a:lnTo>
                  <a:cubicBezTo>
                    <a:pt x="556764" y="89152"/>
                    <a:pt x="685662" y="131331"/>
                    <a:pt x="824411" y="131331"/>
                  </a:cubicBezTo>
                  <a:cubicBezTo>
                    <a:pt x="963160" y="131331"/>
                    <a:pt x="1092058" y="89152"/>
                    <a:pt x="1198981" y="16916"/>
                  </a:cubicBezTo>
                  <a:lnTo>
                    <a:pt x="1219483" y="0"/>
                  </a:lnTo>
                  <a:lnTo>
                    <a:pt x="1648822" y="0"/>
                  </a:lnTo>
                  <a:lnTo>
                    <a:pt x="1641383" y="12245"/>
                  </a:lnTo>
                  <a:cubicBezTo>
                    <a:pt x="1464329" y="274319"/>
                    <a:pt x="1164492" y="446626"/>
                    <a:pt x="824411" y="446626"/>
                  </a:cubicBezTo>
                  <a:cubicBezTo>
                    <a:pt x="484330" y="446626"/>
                    <a:pt x="184493" y="274319"/>
                    <a:pt x="7439" y="122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3A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任意多边形 4"/>
          <p:cNvSpPr>
            <a:spLocks noChangeArrowheads="1"/>
          </p:cNvSpPr>
          <p:nvPr/>
        </p:nvSpPr>
        <p:spPr bwMode="auto">
          <a:xfrm>
            <a:off x="8743950" y="4622006"/>
            <a:ext cx="476250" cy="300038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68580" tIns="34290" rIns="68580" bIns="3429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15"/>
          <p:cNvSpPr>
            <a:spLocks noChangeArrowheads="1"/>
          </p:cNvSpPr>
          <p:nvPr/>
        </p:nvSpPr>
        <p:spPr bwMode="auto">
          <a:xfrm>
            <a:off x="8803482" y="4656535"/>
            <a:ext cx="340519" cy="221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19" tIns="25709" rIns="51419" bIns="2570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1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itchFamily="34" charset="-122"/>
                <a:sym typeface="Arial" panose="020B0604020202020204" pitchFamily="34" charset="0"/>
              </a:rPr>
              <a:t>* </a:t>
            </a:r>
            <a:endParaRPr lang="zh-CN" altLang="zh-CN" sz="11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 Unicode MS" pitchFamily="34" charset="-122"/>
              <a:sym typeface="Arial" panose="020B0604020202020204" pitchFamily="3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81842" y="1252106"/>
            <a:ext cx="1244010" cy="1244013"/>
            <a:chOff x="4700208" y="3294650"/>
            <a:chExt cx="1244010" cy="1244013"/>
          </a:xfrm>
        </p:grpSpPr>
        <p:grpSp>
          <p:nvGrpSpPr>
            <p:cNvPr id="37" name="组合 36"/>
            <p:cNvGrpSpPr/>
            <p:nvPr/>
          </p:nvGrpSpPr>
          <p:grpSpPr>
            <a:xfrm>
              <a:off x="4700208" y="3294650"/>
              <a:ext cx="1244010" cy="124401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08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67B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8" name="文本框 24"/>
            <p:cNvSpPr>
              <a:spLocks noChangeArrowheads="1"/>
            </p:cNvSpPr>
            <p:nvPr/>
          </p:nvSpPr>
          <p:spPr bwMode="auto">
            <a:xfrm>
              <a:off x="4946014" y="3483769"/>
              <a:ext cx="756920" cy="953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67B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Step</a:t>
              </a:r>
              <a:endParaRPr lang="en-US" altLang="zh-CN" sz="27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400" dirty="0" smtClean="0">
                  <a:solidFill>
                    <a:srgbClr val="0067B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en-US" altLang="zh-CN" sz="44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9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71" y="144448"/>
            <a:ext cx="254645" cy="364572"/>
          </a:xfrm>
          <a:prstGeom prst="chevron">
            <a:avLst/>
          </a:prstGeom>
        </p:spPr>
      </p:pic>
      <p:sp>
        <p:nvSpPr>
          <p:cNvPr id="43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Box 59"/>
          <p:cNvSpPr>
            <a:spLocks noChangeArrowheads="1"/>
          </p:cNvSpPr>
          <p:nvPr/>
        </p:nvSpPr>
        <p:spPr bwMode="auto">
          <a:xfrm flipH="1">
            <a:off x="6836410" y="1787525"/>
            <a:ext cx="2064385" cy="52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改进了一下，小车转向时，随机左转或者右转</a:t>
            </a:r>
            <a:endParaRPr lang="zh-CN" altLang="en-US" sz="15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655" y="1483995"/>
            <a:ext cx="4499610" cy="2309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35005"/>
            <a:ext cx="4543425" cy="4365569"/>
          </a:xfrm>
          <a:prstGeom prst="ellipse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4231163" y="2574552"/>
            <a:ext cx="30923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蓝牙</a:t>
            </a:r>
            <a:endParaRPr lang="zh-CN" sz="36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358246" y="1518587"/>
            <a:ext cx="26699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72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zh-CN" sz="72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1"/>
          <p:cNvSpPr>
            <a:spLocks noChangeArrowheads="1"/>
          </p:cNvSpPr>
          <p:nvPr/>
        </p:nvSpPr>
        <p:spPr bwMode="auto">
          <a:xfrm flipV="1">
            <a:off x="1558410" y="1104845"/>
            <a:ext cx="7585589" cy="277415"/>
          </a:xfrm>
          <a:prstGeom prst="rect">
            <a:avLst/>
          </a:prstGeom>
          <a:solidFill>
            <a:schemeClr val="tx1">
              <a:lumMod val="65000"/>
              <a:lumOff val="35000"/>
              <a:alpha val="39999"/>
            </a:schemeClr>
          </a:solidFill>
          <a:ln>
            <a:noFill/>
          </a:ln>
        </p:spPr>
        <p:txBody>
          <a:bodyPr lIns="68573" tIns="34287" rIns="68573" bIns="34287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3"/>
          <p:cNvGrpSpPr/>
          <p:nvPr/>
        </p:nvGrpSpPr>
        <p:grpSpPr bwMode="auto">
          <a:xfrm flipV="1">
            <a:off x="336477" y="987786"/>
            <a:ext cx="1734741" cy="1734740"/>
            <a:chOff x="0" y="0"/>
            <a:chExt cx="1970470" cy="1970470"/>
          </a:xfrm>
        </p:grpSpPr>
        <p:sp>
          <p:nvSpPr>
            <p:cNvPr id="20" name="任意多边形 14"/>
            <p:cNvSpPr>
              <a:spLocks noChangeArrowheads="1"/>
            </p:cNvSpPr>
            <p:nvPr/>
          </p:nvSpPr>
          <p:spPr bwMode="auto">
            <a:xfrm>
              <a:off x="0" y="0"/>
              <a:ext cx="1970470" cy="1523844"/>
            </a:xfrm>
            <a:custGeom>
              <a:avLst/>
              <a:gdLst>
                <a:gd name="T0" fmla="*/ 985235 w 1970470"/>
                <a:gd name="T1" fmla="*/ 0 h 1523844"/>
                <a:gd name="T2" fmla="*/ 1970470 w 1970470"/>
                <a:gd name="T3" fmla="*/ 985235 h 1523844"/>
                <a:gd name="T4" fmla="*/ 1851557 w 1970470"/>
                <a:gd name="T5" fmla="*/ 1454856 h 1523844"/>
                <a:gd name="T6" fmla="*/ 1809646 w 1970470"/>
                <a:gd name="T7" fmla="*/ 1523844 h 1523844"/>
                <a:gd name="T8" fmla="*/ 1380307 w 1970470"/>
                <a:gd name="T9" fmla="*/ 1523844 h 1523844"/>
                <a:gd name="T10" fmla="*/ 1458954 w 1970470"/>
                <a:gd name="T11" fmla="*/ 1458954 h 1523844"/>
                <a:gd name="T12" fmla="*/ 1655175 w 1970470"/>
                <a:gd name="T13" fmla="*/ 985235 h 1523844"/>
                <a:gd name="T14" fmla="*/ 985235 w 1970470"/>
                <a:gd name="T15" fmla="*/ 315295 h 1523844"/>
                <a:gd name="T16" fmla="*/ 315295 w 1970470"/>
                <a:gd name="T17" fmla="*/ 985235 h 1523844"/>
                <a:gd name="T18" fmla="*/ 511516 w 1970470"/>
                <a:gd name="T19" fmla="*/ 1458954 h 1523844"/>
                <a:gd name="T20" fmla="*/ 590163 w 1970470"/>
                <a:gd name="T21" fmla="*/ 1523844 h 1523844"/>
                <a:gd name="T22" fmla="*/ 160824 w 1970470"/>
                <a:gd name="T23" fmla="*/ 1523844 h 1523844"/>
                <a:gd name="T24" fmla="*/ 118913 w 1970470"/>
                <a:gd name="T25" fmla="*/ 1454856 h 1523844"/>
                <a:gd name="T26" fmla="*/ 0 w 1970470"/>
                <a:gd name="T27" fmla="*/ 985235 h 1523844"/>
                <a:gd name="T28" fmla="*/ 985235 w 1970470"/>
                <a:gd name="T29" fmla="*/ 0 h 15238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70470"/>
                <a:gd name="T46" fmla="*/ 0 h 1523844"/>
                <a:gd name="T47" fmla="*/ 1970470 w 1970470"/>
                <a:gd name="T48" fmla="*/ 1523844 h 152384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70470" h="1523844">
                  <a:moveTo>
                    <a:pt x="985235" y="0"/>
                  </a:moveTo>
                  <a:cubicBezTo>
                    <a:pt x="1529365" y="0"/>
                    <a:pt x="1970470" y="441105"/>
                    <a:pt x="1970470" y="985235"/>
                  </a:cubicBezTo>
                  <a:cubicBezTo>
                    <a:pt x="1970470" y="1155276"/>
                    <a:pt x="1927393" y="1315255"/>
                    <a:pt x="1851557" y="1454856"/>
                  </a:cubicBezTo>
                  <a:lnTo>
                    <a:pt x="1809646" y="1523844"/>
                  </a:lnTo>
                  <a:lnTo>
                    <a:pt x="1380307" y="1523844"/>
                  </a:lnTo>
                  <a:lnTo>
                    <a:pt x="1458954" y="1458954"/>
                  </a:lnTo>
                  <a:cubicBezTo>
                    <a:pt x="1580189" y="1337719"/>
                    <a:pt x="1655175" y="1170234"/>
                    <a:pt x="1655175" y="985235"/>
                  </a:cubicBezTo>
                  <a:cubicBezTo>
                    <a:pt x="1655175" y="615237"/>
                    <a:pt x="1355233" y="315295"/>
                    <a:pt x="985235" y="315295"/>
                  </a:cubicBezTo>
                  <a:cubicBezTo>
                    <a:pt x="615237" y="315295"/>
                    <a:pt x="315295" y="615237"/>
                    <a:pt x="315295" y="985235"/>
                  </a:cubicBezTo>
                  <a:cubicBezTo>
                    <a:pt x="315295" y="1170234"/>
                    <a:pt x="390281" y="1337719"/>
                    <a:pt x="511516" y="1458954"/>
                  </a:cubicBezTo>
                  <a:lnTo>
                    <a:pt x="590163" y="1523844"/>
                  </a:lnTo>
                  <a:lnTo>
                    <a:pt x="160824" y="1523844"/>
                  </a:lnTo>
                  <a:lnTo>
                    <a:pt x="118913" y="1454856"/>
                  </a:lnTo>
                  <a:cubicBezTo>
                    <a:pt x="43077" y="1315255"/>
                    <a:pt x="0" y="1155276"/>
                    <a:pt x="0" y="985235"/>
                  </a:cubicBezTo>
                  <a:cubicBezTo>
                    <a:pt x="0" y="441105"/>
                    <a:pt x="441105" y="0"/>
                    <a:pt x="985235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任意多边形 15"/>
            <p:cNvSpPr>
              <a:spLocks noChangeArrowheads="1"/>
            </p:cNvSpPr>
            <p:nvPr/>
          </p:nvSpPr>
          <p:spPr bwMode="auto">
            <a:xfrm>
              <a:off x="160824" y="1523844"/>
              <a:ext cx="1648822" cy="446626"/>
            </a:xfrm>
            <a:custGeom>
              <a:avLst/>
              <a:gdLst>
                <a:gd name="T0" fmla="*/ 0 w 1648822"/>
                <a:gd name="T1" fmla="*/ 0 h 446626"/>
                <a:gd name="T2" fmla="*/ 429339 w 1648822"/>
                <a:gd name="T3" fmla="*/ 0 h 446626"/>
                <a:gd name="T4" fmla="*/ 449841 w 1648822"/>
                <a:gd name="T5" fmla="*/ 16916 h 446626"/>
                <a:gd name="T6" fmla="*/ 824411 w 1648822"/>
                <a:gd name="T7" fmla="*/ 131331 h 446626"/>
                <a:gd name="T8" fmla="*/ 1198981 w 1648822"/>
                <a:gd name="T9" fmla="*/ 16916 h 446626"/>
                <a:gd name="T10" fmla="*/ 1219483 w 1648822"/>
                <a:gd name="T11" fmla="*/ 0 h 446626"/>
                <a:gd name="T12" fmla="*/ 1648822 w 1648822"/>
                <a:gd name="T13" fmla="*/ 0 h 446626"/>
                <a:gd name="T14" fmla="*/ 1641383 w 1648822"/>
                <a:gd name="T15" fmla="*/ 12245 h 446626"/>
                <a:gd name="T16" fmla="*/ 824411 w 1648822"/>
                <a:gd name="T17" fmla="*/ 446626 h 446626"/>
                <a:gd name="T18" fmla="*/ 7439 w 1648822"/>
                <a:gd name="T19" fmla="*/ 12245 h 446626"/>
                <a:gd name="T20" fmla="*/ 0 w 1648822"/>
                <a:gd name="T21" fmla="*/ 0 h 4466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48822"/>
                <a:gd name="T34" fmla="*/ 0 h 446626"/>
                <a:gd name="T35" fmla="*/ 1648822 w 1648822"/>
                <a:gd name="T36" fmla="*/ 446626 h 4466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48822" h="446626">
                  <a:moveTo>
                    <a:pt x="0" y="0"/>
                  </a:moveTo>
                  <a:lnTo>
                    <a:pt x="429339" y="0"/>
                  </a:lnTo>
                  <a:lnTo>
                    <a:pt x="449841" y="16916"/>
                  </a:lnTo>
                  <a:cubicBezTo>
                    <a:pt x="556764" y="89152"/>
                    <a:pt x="685662" y="131331"/>
                    <a:pt x="824411" y="131331"/>
                  </a:cubicBezTo>
                  <a:cubicBezTo>
                    <a:pt x="963160" y="131331"/>
                    <a:pt x="1092058" y="89152"/>
                    <a:pt x="1198981" y="16916"/>
                  </a:cubicBezTo>
                  <a:lnTo>
                    <a:pt x="1219483" y="0"/>
                  </a:lnTo>
                  <a:lnTo>
                    <a:pt x="1648822" y="0"/>
                  </a:lnTo>
                  <a:lnTo>
                    <a:pt x="1641383" y="12245"/>
                  </a:lnTo>
                  <a:cubicBezTo>
                    <a:pt x="1464329" y="274319"/>
                    <a:pt x="1164492" y="446626"/>
                    <a:pt x="824411" y="446626"/>
                  </a:cubicBezTo>
                  <a:cubicBezTo>
                    <a:pt x="484330" y="446626"/>
                    <a:pt x="184493" y="274319"/>
                    <a:pt x="7439" y="122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3A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任意多边形 4"/>
          <p:cNvSpPr>
            <a:spLocks noChangeArrowheads="1"/>
          </p:cNvSpPr>
          <p:nvPr/>
        </p:nvSpPr>
        <p:spPr bwMode="auto">
          <a:xfrm>
            <a:off x="8743950" y="4622006"/>
            <a:ext cx="476250" cy="300038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68580" tIns="34290" rIns="68580" bIns="3429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15"/>
          <p:cNvSpPr>
            <a:spLocks noChangeArrowheads="1"/>
          </p:cNvSpPr>
          <p:nvPr/>
        </p:nvSpPr>
        <p:spPr bwMode="auto">
          <a:xfrm>
            <a:off x="8803482" y="4656535"/>
            <a:ext cx="340519" cy="221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19" tIns="25709" rIns="51419" bIns="2570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1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itchFamily="34" charset="-122"/>
                <a:sym typeface="Arial" panose="020B0604020202020204" pitchFamily="34" charset="0"/>
              </a:rPr>
              <a:t>* </a:t>
            </a:r>
            <a:endParaRPr lang="zh-CN" altLang="zh-CN" sz="11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 Unicode MS" pitchFamily="34" charset="-122"/>
              <a:sym typeface="Arial" panose="020B0604020202020204" pitchFamily="3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81842" y="1252106"/>
            <a:ext cx="1244010" cy="1244013"/>
            <a:chOff x="4700208" y="3294650"/>
            <a:chExt cx="1244010" cy="1244013"/>
          </a:xfrm>
        </p:grpSpPr>
        <p:grpSp>
          <p:nvGrpSpPr>
            <p:cNvPr id="37" name="组合 36"/>
            <p:cNvGrpSpPr/>
            <p:nvPr/>
          </p:nvGrpSpPr>
          <p:grpSpPr>
            <a:xfrm>
              <a:off x="4700208" y="3294650"/>
              <a:ext cx="1244010" cy="124401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08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67B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8" name="文本框 24"/>
            <p:cNvSpPr>
              <a:spLocks noChangeArrowheads="1"/>
            </p:cNvSpPr>
            <p:nvPr/>
          </p:nvSpPr>
          <p:spPr bwMode="auto">
            <a:xfrm>
              <a:off x="4946014" y="3483769"/>
              <a:ext cx="756920" cy="953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67B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Step</a:t>
              </a:r>
              <a:endParaRPr lang="en-US" altLang="zh-CN" sz="27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400" dirty="0" smtClean="0">
                  <a:solidFill>
                    <a:srgbClr val="0067B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en-US" altLang="zh-CN" sz="44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9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71" y="144448"/>
            <a:ext cx="254645" cy="364572"/>
          </a:xfrm>
          <a:prstGeom prst="chevron">
            <a:avLst/>
          </a:prstGeom>
        </p:spPr>
      </p:pic>
      <p:sp>
        <p:nvSpPr>
          <p:cNvPr id="43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475" y="1111885"/>
            <a:ext cx="2047875" cy="3641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42540" y="1779905"/>
            <a:ext cx="3054985" cy="2291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1"/>
          <p:cNvSpPr>
            <a:spLocks noChangeArrowheads="1"/>
          </p:cNvSpPr>
          <p:nvPr/>
        </p:nvSpPr>
        <p:spPr bwMode="auto">
          <a:xfrm flipV="1">
            <a:off x="1558410" y="1104845"/>
            <a:ext cx="7585589" cy="277415"/>
          </a:xfrm>
          <a:prstGeom prst="rect">
            <a:avLst/>
          </a:prstGeom>
          <a:solidFill>
            <a:schemeClr val="tx1">
              <a:lumMod val="65000"/>
              <a:lumOff val="35000"/>
              <a:alpha val="39999"/>
            </a:schemeClr>
          </a:solidFill>
          <a:ln>
            <a:noFill/>
          </a:ln>
        </p:spPr>
        <p:txBody>
          <a:bodyPr lIns="68573" tIns="34287" rIns="68573" bIns="34287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3"/>
          <p:cNvGrpSpPr/>
          <p:nvPr/>
        </p:nvGrpSpPr>
        <p:grpSpPr bwMode="auto">
          <a:xfrm flipV="1">
            <a:off x="336477" y="987786"/>
            <a:ext cx="1734741" cy="1734740"/>
            <a:chOff x="0" y="0"/>
            <a:chExt cx="1970470" cy="1970470"/>
          </a:xfrm>
        </p:grpSpPr>
        <p:sp>
          <p:nvSpPr>
            <p:cNvPr id="20" name="任意多边形 14"/>
            <p:cNvSpPr>
              <a:spLocks noChangeArrowheads="1"/>
            </p:cNvSpPr>
            <p:nvPr/>
          </p:nvSpPr>
          <p:spPr bwMode="auto">
            <a:xfrm>
              <a:off x="0" y="0"/>
              <a:ext cx="1970470" cy="1523844"/>
            </a:xfrm>
            <a:custGeom>
              <a:avLst/>
              <a:gdLst>
                <a:gd name="T0" fmla="*/ 985235 w 1970470"/>
                <a:gd name="T1" fmla="*/ 0 h 1523844"/>
                <a:gd name="T2" fmla="*/ 1970470 w 1970470"/>
                <a:gd name="T3" fmla="*/ 985235 h 1523844"/>
                <a:gd name="T4" fmla="*/ 1851557 w 1970470"/>
                <a:gd name="T5" fmla="*/ 1454856 h 1523844"/>
                <a:gd name="T6" fmla="*/ 1809646 w 1970470"/>
                <a:gd name="T7" fmla="*/ 1523844 h 1523844"/>
                <a:gd name="T8" fmla="*/ 1380307 w 1970470"/>
                <a:gd name="T9" fmla="*/ 1523844 h 1523844"/>
                <a:gd name="T10" fmla="*/ 1458954 w 1970470"/>
                <a:gd name="T11" fmla="*/ 1458954 h 1523844"/>
                <a:gd name="T12" fmla="*/ 1655175 w 1970470"/>
                <a:gd name="T13" fmla="*/ 985235 h 1523844"/>
                <a:gd name="T14" fmla="*/ 985235 w 1970470"/>
                <a:gd name="T15" fmla="*/ 315295 h 1523844"/>
                <a:gd name="T16" fmla="*/ 315295 w 1970470"/>
                <a:gd name="T17" fmla="*/ 985235 h 1523844"/>
                <a:gd name="T18" fmla="*/ 511516 w 1970470"/>
                <a:gd name="T19" fmla="*/ 1458954 h 1523844"/>
                <a:gd name="T20" fmla="*/ 590163 w 1970470"/>
                <a:gd name="T21" fmla="*/ 1523844 h 1523844"/>
                <a:gd name="T22" fmla="*/ 160824 w 1970470"/>
                <a:gd name="T23" fmla="*/ 1523844 h 1523844"/>
                <a:gd name="T24" fmla="*/ 118913 w 1970470"/>
                <a:gd name="T25" fmla="*/ 1454856 h 1523844"/>
                <a:gd name="T26" fmla="*/ 0 w 1970470"/>
                <a:gd name="T27" fmla="*/ 985235 h 1523844"/>
                <a:gd name="T28" fmla="*/ 985235 w 1970470"/>
                <a:gd name="T29" fmla="*/ 0 h 15238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70470"/>
                <a:gd name="T46" fmla="*/ 0 h 1523844"/>
                <a:gd name="T47" fmla="*/ 1970470 w 1970470"/>
                <a:gd name="T48" fmla="*/ 1523844 h 152384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70470" h="1523844">
                  <a:moveTo>
                    <a:pt x="985235" y="0"/>
                  </a:moveTo>
                  <a:cubicBezTo>
                    <a:pt x="1529365" y="0"/>
                    <a:pt x="1970470" y="441105"/>
                    <a:pt x="1970470" y="985235"/>
                  </a:cubicBezTo>
                  <a:cubicBezTo>
                    <a:pt x="1970470" y="1155276"/>
                    <a:pt x="1927393" y="1315255"/>
                    <a:pt x="1851557" y="1454856"/>
                  </a:cubicBezTo>
                  <a:lnTo>
                    <a:pt x="1809646" y="1523844"/>
                  </a:lnTo>
                  <a:lnTo>
                    <a:pt x="1380307" y="1523844"/>
                  </a:lnTo>
                  <a:lnTo>
                    <a:pt x="1458954" y="1458954"/>
                  </a:lnTo>
                  <a:cubicBezTo>
                    <a:pt x="1580189" y="1337719"/>
                    <a:pt x="1655175" y="1170234"/>
                    <a:pt x="1655175" y="985235"/>
                  </a:cubicBezTo>
                  <a:cubicBezTo>
                    <a:pt x="1655175" y="615237"/>
                    <a:pt x="1355233" y="315295"/>
                    <a:pt x="985235" y="315295"/>
                  </a:cubicBezTo>
                  <a:cubicBezTo>
                    <a:pt x="615237" y="315295"/>
                    <a:pt x="315295" y="615237"/>
                    <a:pt x="315295" y="985235"/>
                  </a:cubicBezTo>
                  <a:cubicBezTo>
                    <a:pt x="315295" y="1170234"/>
                    <a:pt x="390281" y="1337719"/>
                    <a:pt x="511516" y="1458954"/>
                  </a:cubicBezTo>
                  <a:lnTo>
                    <a:pt x="590163" y="1523844"/>
                  </a:lnTo>
                  <a:lnTo>
                    <a:pt x="160824" y="1523844"/>
                  </a:lnTo>
                  <a:lnTo>
                    <a:pt x="118913" y="1454856"/>
                  </a:lnTo>
                  <a:cubicBezTo>
                    <a:pt x="43077" y="1315255"/>
                    <a:pt x="0" y="1155276"/>
                    <a:pt x="0" y="985235"/>
                  </a:cubicBezTo>
                  <a:cubicBezTo>
                    <a:pt x="0" y="441105"/>
                    <a:pt x="441105" y="0"/>
                    <a:pt x="985235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任意多边形 15"/>
            <p:cNvSpPr>
              <a:spLocks noChangeArrowheads="1"/>
            </p:cNvSpPr>
            <p:nvPr/>
          </p:nvSpPr>
          <p:spPr bwMode="auto">
            <a:xfrm>
              <a:off x="160824" y="1523844"/>
              <a:ext cx="1648822" cy="446626"/>
            </a:xfrm>
            <a:custGeom>
              <a:avLst/>
              <a:gdLst>
                <a:gd name="T0" fmla="*/ 0 w 1648822"/>
                <a:gd name="T1" fmla="*/ 0 h 446626"/>
                <a:gd name="T2" fmla="*/ 429339 w 1648822"/>
                <a:gd name="T3" fmla="*/ 0 h 446626"/>
                <a:gd name="T4" fmla="*/ 449841 w 1648822"/>
                <a:gd name="T5" fmla="*/ 16916 h 446626"/>
                <a:gd name="T6" fmla="*/ 824411 w 1648822"/>
                <a:gd name="T7" fmla="*/ 131331 h 446626"/>
                <a:gd name="T8" fmla="*/ 1198981 w 1648822"/>
                <a:gd name="T9" fmla="*/ 16916 h 446626"/>
                <a:gd name="T10" fmla="*/ 1219483 w 1648822"/>
                <a:gd name="T11" fmla="*/ 0 h 446626"/>
                <a:gd name="T12" fmla="*/ 1648822 w 1648822"/>
                <a:gd name="T13" fmla="*/ 0 h 446626"/>
                <a:gd name="T14" fmla="*/ 1641383 w 1648822"/>
                <a:gd name="T15" fmla="*/ 12245 h 446626"/>
                <a:gd name="T16" fmla="*/ 824411 w 1648822"/>
                <a:gd name="T17" fmla="*/ 446626 h 446626"/>
                <a:gd name="T18" fmla="*/ 7439 w 1648822"/>
                <a:gd name="T19" fmla="*/ 12245 h 446626"/>
                <a:gd name="T20" fmla="*/ 0 w 1648822"/>
                <a:gd name="T21" fmla="*/ 0 h 4466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48822"/>
                <a:gd name="T34" fmla="*/ 0 h 446626"/>
                <a:gd name="T35" fmla="*/ 1648822 w 1648822"/>
                <a:gd name="T36" fmla="*/ 446626 h 4466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48822" h="446626">
                  <a:moveTo>
                    <a:pt x="0" y="0"/>
                  </a:moveTo>
                  <a:lnTo>
                    <a:pt x="429339" y="0"/>
                  </a:lnTo>
                  <a:lnTo>
                    <a:pt x="449841" y="16916"/>
                  </a:lnTo>
                  <a:cubicBezTo>
                    <a:pt x="556764" y="89152"/>
                    <a:pt x="685662" y="131331"/>
                    <a:pt x="824411" y="131331"/>
                  </a:cubicBezTo>
                  <a:cubicBezTo>
                    <a:pt x="963160" y="131331"/>
                    <a:pt x="1092058" y="89152"/>
                    <a:pt x="1198981" y="16916"/>
                  </a:cubicBezTo>
                  <a:lnTo>
                    <a:pt x="1219483" y="0"/>
                  </a:lnTo>
                  <a:lnTo>
                    <a:pt x="1648822" y="0"/>
                  </a:lnTo>
                  <a:lnTo>
                    <a:pt x="1641383" y="12245"/>
                  </a:lnTo>
                  <a:cubicBezTo>
                    <a:pt x="1464329" y="274319"/>
                    <a:pt x="1164492" y="446626"/>
                    <a:pt x="824411" y="446626"/>
                  </a:cubicBezTo>
                  <a:cubicBezTo>
                    <a:pt x="484330" y="446626"/>
                    <a:pt x="184493" y="274319"/>
                    <a:pt x="7439" y="122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3A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任意多边形 4"/>
          <p:cNvSpPr>
            <a:spLocks noChangeArrowheads="1"/>
          </p:cNvSpPr>
          <p:nvPr/>
        </p:nvSpPr>
        <p:spPr bwMode="auto">
          <a:xfrm>
            <a:off x="8743950" y="4622006"/>
            <a:ext cx="476250" cy="300038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68580" tIns="34290" rIns="68580" bIns="3429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15"/>
          <p:cNvSpPr>
            <a:spLocks noChangeArrowheads="1"/>
          </p:cNvSpPr>
          <p:nvPr/>
        </p:nvSpPr>
        <p:spPr bwMode="auto">
          <a:xfrm>
            <a:off x="8803482" y="4656535"/>
            <a:ext cx="340519" cy="221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19" tIns="25709" rIns="51419" bIns="2570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1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itchFamily="34" charset="-122"/>
                <a:sym typeface="Arial" panose="020B0604020202020204" pitchFamily="34" charset="0"/>
              </a:rPr>
              <a:t>* </a:t>
            </a:r>
            <a:endParaRPr lang="zh-CN" altLang="zh-CN" sz="11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 Unicode MS" pitchFamily="34" charset="-122"/>
              <a:sym typeface="Arial" panose="020B0604020202020204" pitchFamily="3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81842" y="1252106"/>
            <a:ext cx="1244010" cy="1244013"/>
            <a:chOff x="4700208" y="3294650"/>
            <a:chExt cx="1244010" cy="1244013"/>
          </a:xfrm>
        </p:grpSpPr>
        <p:grpSp>
          <p:nvGrpSpPr>
            <p:cNvPr id="37" name="组合 36"/>
            <p:cNvGrpSpPr/>
            <p:nvPr/>
          </p:nvGrpSpPr>
          <p:grpSpPr>
            <a:xfrm>
              <a:off x="4700208" y="3294650"/>
              <a:ext cx="1244010" cy="124401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08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67B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8" name="文本框 24"/>
            <p:cNvSpPr>
              <a:spLocks noChangeArrowheads="1"/>
            </p:cNvSpPr>
            <p:nvPr/>
          </p:nvSpPr>
          <p:spPr bwMode="auto">
            <a:xfrm>
              <a:off x="4946014" y="3483769"/>
              <a:ext cx="756920" cy="953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67B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Step</a:t>
              </a:r>
              <a:endParaRPr lang="en-US" altLang="zh-CN" sz="27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400" dirty="0" smtClean="0">
                  <a:solidFill>
                    <a:srgbClr val="0067B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en-US" altLang="zh-CN" sz="44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9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71" y="144448"/>
            <a:ext cx="254645" cy="364572"/>
          </a:xfrm>
          <a:prstGeom prst="chevron">
            <a:avLst/>
          </a:prstGeom>
        </p:spPr>
      </p:pic>
      <p:sp>
        <p:nvSpPr>
          <p:cNvPr id="43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Box 59"/>
          <p:cNvSpPr>
            <a:spLocks noChangeArrowheads="1"/>
          </p:cNvSpPr>
          <p:nvPr/>
        </p:nvSpPr>
        <p:spPr bwMode="auto">
          <a:xfrm flipH="1">
            <a:off x="1798955" y="1905635"/>
            <a:ext cx="1529715" cy="191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 </a:t>
            </a:r>
            <a:r>
              <a:rPr lang="zh-CN" altLang="en-US" sz="15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前进</a:t>
            </a:r>
            <a:endParaRPr lang="zh-CN" altLang="en-US" sz="15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 </a:t>
            </a:r>
            <a:r>
              <a:rPr lang="zh-CN" altLang="en-US" sz="15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后退</a:t>
            </a:r>
            <a:endParaRPr lang="zh-CN" altLang="en-US" sz="15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 </a:t>
            </a:r>
            <a:r>
              <a:rPr lang="zh-CN" altLang="en-US" sz="15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左转</a:t>
            </a:r>
            <a:endParaRPr lang="zh-CN" altLang="en-US" sz="15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 </a:t>
            </a:r>
            <a:r>
              <a:rPr lang="zh-CN" altLang="en-US" sz="15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右转</a:t>
            </a:r>
            <a:endParaRPr lang="zh-CN" altLang="en-US" sz="15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 </a:t>
            </a:r>
            <a:r>
              <a:rPr lang="zh-CN" altLang="en-US" sz="15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开启自动模式</a:t>
            </a:r>
            <a:endParaRPr lang="zh-CN" altLang="en-US" sz="15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 </a:t>
            </a:r>
            <a:r>
              <a:rPr lang="zh-CN" altLang="en-US" sz="15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关闭自动模式</a:t>
            </a:r>
            <a:endParaRPr lang="zh-CN" altLang="en-US" sz="15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+ </a:t>
            </a:r>
            <a:r>
              <a:rPr lang="zh-CN" altLang="en-US" sz="15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增加速度</a:t>
            </a:r>
            <a:endParaRPr lang="zh-CN" altLang="en-US" sz="15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 </a:t>
            </a:r>
            <a:r>
              <a:rPr lang="zh-CN" altLang="en-US" sz="15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减少速度</a:t>
            </a:r>
            <a:endParaRPr lang="zh-CN" altLang="en-US" sz="15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80765" y="785495"/>
            <a:ext cx="2533015" cy="41541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1200" dirty="0"/>
              <a:t>void driver() {</a:t>
            </a:r>
            <a:endParaRPr lang="zh-CN" altLang="en-US" sz="1200" dirty="0"/>
          </a:p>
          <a:p>
            <a:r>
              <a:rPr lang="zh-CN" altLang="en-US" sz="1200" dirty="0"/>
              <a:t>if (getstr == 'w') {</a:t>
            </a:r>
            <a:endParaRPr lang="zh-CN" altLang="en-US" sz="1200" dirty="0"/>
          </a:p>
          <a:p>
            <a:r>
              <a:rPr lang="zh-CN" altLang="en-US" sz="1200" dirty="0"/>
              <a:t>    Serial.println("forward");</a:t>
            </a:r>
            <a:endParaRPr lang="zh-CN" altLang="en-US" sz="1200" dirty="0"/>
          </a:p>
          <a:p>
            <a:r>
              <a:rPr lang="zh-CN" altLang="en-US" sz="1200" dirty="0"/>
              <a:t>    forward();</a:t>
            </a:r>
            <a:endParaRPr lang="zh-CN" altLang="en-US" sz="1200" dirty="0"/>
          </a:p>
          <a:p>
            <a:r>
              <a:rPr lang="zh-CN" altLang="en-US" sz="1200" dirty="0"/>
              <a:t>    control=0;</a:t>
            </a:r>
            <a:endParaRPr lang="zh-CN" altLang="en-US" sz="1200" dirty="0"/>
          </a:p>
          <a:p>
            <a:r>
              <a:rPr lang="zh-CN" altLang="en-US" sz="1200" dirty="0"/>
              <a:t>  }</a:t>
            </a:r>
            <a:endParaRPr lang="zh-CN" altLang="en-US" sz="1200" dirty="0"/>
          </a:p>
          <a:p>
            <a:r>
              <a:rPr lang="zh-CN" altLang="en-US" sz="1200" dirty="0"/>
              <a:t>  if (getstr == 's') {</a:t>
            </a:r>
            <a:endParaRPr lang="zh-CN" altLang="en-US" sz="1200" dirty="0"/>
          </a:p>
          <a:p>
            <a:r>
              <a:rPr lang="zh-CN" altLang="en-US" sz="1200" dirty="0"/>
              <a:t>    Serial.println("backward");</a:t>
            </a:r>
            <a:endParaRPr lang="zh-CN" altLang="en-US" sz="1200" dirty="0"/>
          </a:p>
          <a:p>
            <a:r>
              <a:rPr lang="zh-CN" altLang="en-US" sz="1200" dirty="0"/>
              <a:t>    backward();</a:t>
            </a:r>
            <a:endParaRPr lang="zh-CN" altLang="en-US" sz="1200" dirty="0"/>
          </a:p>
          <a:p>
            <a:r>
              <a:rPr lang="zh-CN" altLang="en-US" sz="1200" dirty="0"/>
              <a:t>    control=0;</a:t>
            </a:r>
            <a:endParaRPr lang="zh-CN" altLang="en-US" sz="1200" dirty="0"/>
          </a:p>
          <a:p>
            <a:r>
              <a:rPr lang="zh-CN" altLang="en-US" sz="1200" dirty="0"/>
              <a:t>  }</a:t>
            </a:r>
            <a:endParaRPr lang="zh-CN" altLang="en-US" sz="1200" dirty="0"/>
          </a:p>
          <a:p>
            <a:r>
              <a:rPr lang="zh-CN" altLang="en-US" sz="1200" dirty="0"/>
              <a:t>  if (getstr == 'd') {</a:t>
            </a:r>
            <a:endParaRPr lang="zh-CN" altLang="en-US" sz="1200" dirty="0"/>
          </a:p>
          <a:p>
            <a:r>
              <a:rPr lang="zh-CN" altLang="en-US" sz="1200" dirty="0"/>
              <a:t>    Serial.println("right");</a:t>
            </a:r>
            <a:endParaRPr lang="zh-CN" altLang="en-US" sz="1200" dirty="0"/>
          </a:p>
          <a:p>
            <a:r>
              <a:rPr lang="zh-CN" altLang="en-US" sz="1200" dirty="0"/>
              <a:t>    right();</a:t>
            </a:r>
            <a:endParaRPr lang="zh-CN" altLang="en-US" sz="1200" dirty="0"/>
          </a:p>
          <a:p>
            <a:r>
              <a:rPr lang="zh-CN" altLang="en-US" sz="1200" dirty="0"/>
              <a:t>    control=0;</a:t>
            </a:r>
            <a:endParaRPr lang="zh-CN" altLang="en-US" sz="1200" dirty="0"/>
          </a:p>
          <a:p>
            <a:r>
              <a:rPr lang="zh-CN" altLang="en-US" sz="1200" dirty="0"/>
              <a:t>  }</a:t>
            </a:r>
            <a:endParaRPr lang="zh-CN" altLang="en-US" sz="1200" dirty="0"/>
          </a:p>
          <a:p>
            <a:r>
              <a:rPr lang="zh-CN" altLang="en-US" sz="1200" dirty="0"/>
              <a:t>  if (getstr == 'a') {</a:t>
            </a:r>
            <a:endParaRPr lang="zh-CN" altLang="en-US" sz="1200" dirty="0"/>
          </a:p>
          <a:p>
            <a:r>
              <a:rPr lang="zh-CN" altLang="en-US" sz="1200" dirty="0"/>
              <a:t>    Serial.println("left");</a:t>
            </a:r>
            <a:endParaRPr lang="zh-CN" altLang="en-US" sz="1200" dirty="0"/>
          </a:p>
          <a:p>
            <a:r>
              <a:rPr lang="zh-CN" altLang="en-US" sz="1200" dirty="0"/>
              <a:t>    left();</a:t>
            </a:r>
            <a:endParaRPr lang="zh-CN" altLang="en-US" sz="1200" dirty="0"/>
          </a:p>
          <a:p>
            <a:r>
              <a:rPr lang="zh-CN" altLang="en-US" sz="1200" dirty="0"/>
              <a:t>    control=0;</a:t>
            </a:r>
            <a:endParaRPr lang="zh-CN" altLang="en-US" sz="1200" dirty="0"/>
          </a:p>
          <a:p>
            <a:r>
              <a:rPr lang="zh-CN" altLang="en-US" sz="1200" dirty="0"/>
              <a:t>  }</a:t>
            </a:r>
            <a:endParaRPr lang="zh-CN" altLang="en-US" sz="1200" dirty="0"/>
          </a:p>
          <a:p>
            <a:r>
              <a:rPr lang="zh-CN" altLang="en-US" sz="1200" dirty="0"/>
              <a:t>              </a:t>
            </a:r>
            <a:endParaRPr lang="zh-CN" altLang="en-US" sz="1200" dirty="0"/>
          </a:p>
        </p:txBody>
      </p:sp>
      <p:sp>
        <p:nvSpPr>
          <p:cNvPr id="4" name="文本框 3"/>
          <p:cNvSpPr txBox="1"/>
          <p:nvPr/>
        </p:nvSpPr>
        <p:spPr>
          <a:xfrm>
            <a:off x="6348095" y="785495"/>
            <a:ext cx="2533015" cy="41541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endParaRPr lang="zh-CN" altLang="en-US" sz="1200" dirty="0"/>
          </a:p>
          <a:p>
            <a:r>
              <a:rPr lang="zh-CN" altLang="en-US" sz="1200" dirty="0"/>
              <a:t>  if (getstr=='o'){                                                                                                                                               </a:t>
            </a:r>
            <a:endParaRPr lang="zh-CN" altLang="en-US" sz="1200" dirty="0"/>
          </a:p>
          <a:p>
            <a:r>
              <a:rPr lang="zh-CN" altLang="en-US" sz="1200" dirty="0"/>
              <a:t>    control=1;</a:t>
            </a:r>
            <a:endParaRPr lang="zh-CN" altLang="en-US" sz="1200" dirty="0"/>
          </a:p>
          <a:p>
            <a:r>
              <a:rPr lang="zh-CN" altLang="en-US" sz="1200" dirty="0"/>
              <a:t>    Serial.println("Auto Control On");                                               </a:t>
            </a:r>
            <a:endParaRPr lang="zh-CN" altLang="en-US" sz="1200" dirty="0"/>
          </a:p>
          <a:p>
            <a:r>
              <a:rPr lang="zh-CN" altLang="en-US" sz="1200" dirty="0"/>
              <a:t>  }</a:t>
            </a:r>
            <a:endParaRPr lang="zh-CN" altLang="en-US" sz="1200" dirty="0"/>
          </a:p>
          <a:p>
            <a:r>
              <a:rPr lang="zh-CN" altLang="en-US" sz="1200" dirty="0"/>
              <a:t>  if(getstr=='f'){</a:t>
            </a:r>
            <a:endParaRPr lang="zh-CN" altLang="en-US" sz="1200" dirty="0"/>
          </a:p>
          <a:p>
            <a:r>
              <a:rPr lang="zh-CN" altLang="en-US" sz="1200" dirty="0"/>
              <a:t>    control=0;</a:t>
            </a:r>
            <a:endParaRPr lang="zh-CN" altLang="en-US" sz="1200" dirty="0"/>
          </a:p>
          <a:p>
            <a:r>
              <a:rPr lang="zh-CN" altLang="en-US" sz="1200" dirty="0"/>
              <a:t>    Serial.println("Auto Control Off");</a:t>
            </a:r>
            <a:endParaRPr lang="zh-CN" altLang="en-US" sz="1200" dirty="0"/>
          </a:p>
          <a:p>
            <a:r>
              <a:rPr lang="zh-CN" altLang="en-US" sz="1200" dirty="0"/>
              <a:t>  }</a:t>
            </a:r>
            <a:endParaRPr lang="zh-CN" altLang="en-US" sz="1200" dirty="0"/>
          </a:p>
          <a:p>
            <a:r>
              <a:rPr lang="zh-CN" altLang="en-US" sz="1200" dirty="0"/>
              <a:t>  if(getstr=='8'){</a:t>
            </a:r>
            <a:endParaRPr lang="zh-CN" altLang="en-US" sz="1200" dirty="0"/>
          </a:p>
          <a:p>
            <a:r>
              <a:rPr lang="zh-CN" altLang="en-US" sz="1200" dirty="0"/>
              <a:t>    float s;</a:t>
            </a:r>
            <a:endParaRPr lang="zh-CN" altLang="en-US" sz="1200" dirty="0"/>
          </a:p>
          <a:p>
            <a:r>
              <a:rPr lang="zh-CN" altLang="en-US" sz="1200" dirty="0"/>
              <a:t>    s = getdistance();</a:t>
            </a:r>
            <a:endParaRPr lang="zh-CN" altLang="en-US" sz="1200" dirty="0"/>
          </a:p>
          <a:p>
            <a:r>
              <a:rPr lang="zh-CN" altLang="en-US" sz="1200" dirty="0"/>
              <a:t>    Serial.println(s);</a:t>
            </a:r>
            <a:endParaRPr lang="zh-CN" altLang="en-US" sz="1200" dirty="0"/>
          </a:p>
          <a:p>
            <a:r>
              <a:rPr lang="zh-CN" altLang="en-US" sz="1200" dirty="0"/>
              <a:t>  }</a:t>
            </a:r>
            <a:endParaRPr lang="zh-CN" altLang="en-US" sz="1200" dirty="0"/>
          </a:p>
          <a:p>
            <a:r>
              <a:rPr lang="zh-CN" altLang="en-US" sz="1200" dirty="0"/>
              <a:t>  if(getstr=='+' &amp;&amp; maxSpeed &lt;=120){</a:t>
            </a:r>
            <a:endParaRPr lang="zh-CN" altLang="en-US" sz="1200" dirty="0"/>
          </a:p>
          <a:p>
            <a:r>
              <a:rPr lang="zh-CN" altLang="en-US" sz="1200" dirty="0"/>
              <a:t>    </a:t>
            </a:r>
            <a:endParaRPr lang="zh-CN" altLang="en-US" sz="1200" dirty="0"/>
          </a:p>
          <a:p>
            <a:r>
              <a:rPr lang="zh-CN" altLang="en-US" sz="1200" dirty="0"/>
              <a:t>     maxSpeed = maxSpeed + 10;</a:t>
            </a:r>
            <a:endParaRPr lang="zh-CN" altLang="en-US" sz="1200" dirty="0"/>
          </a:p>
          <a:p>
            <a:r>
              <a:rPr lang="zh-CN" altLang="en-US" sz="1200" dirty="0"/>
              <a:t>  }</a:t>
            </a:r>
            <a:endParaRPr lang="zh-CN" altLang="en-US" sz="1200" dirty="0"/>
          </a:p>
          <a:p>
            <a:r>
              <a:rPr lang="zh-CN" altLang="en-US" sz="1200" dirty="0"/>
              <a:t>   if(getstr=='-'&amp;&amp; maxSpeed &gt;= 10){</a:t>
            </a:r>
            <a:endParaRPr lang="zh-CN" altLang="en-US" sz="1200" dirty="0"/>
          </a:p>
          <a:p>
            <a:r>
              <a:rPr lang="zh-CN" altLang="en-US" sz="1200" dirty="0"/>
              <a:t>     maxSpeed = maxSpeed - 10;</a:t>
            </a:r>
            <a:endParaRPr lang="zh-CN" altLang="en-US" sz="1200" dirty="0"/>
          </a:p>
          <a:p>
            <a:r>
              <a:rPr lang="zh-CN" altLang="en-US" sz="1200" dirty="0"/>
              <a:t>  }</a:t>
            </a:r>
            <a:endParaRPr lang="zh-CN" altLang="en-US" sz="1200" dirty="0"/>
          </a:p>
          <a:p>
            <a:r>
              <a:rPr lang="zh-CN" altLang="en-US" sz="1200" dirty="0"/>
              <a:t>}                 </a:t>
            </a:r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5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1996</Words>
  <Application>WPS 演示</Application>
  <PresentationFormat>全屏显示(16:9)</PresentationFormat>
  <Paragraphs>195</Paragraphs>
  <Slides>17</Slides>
  <Notes>35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Arial</vt:lpstr>
      <vt:lpstr>宋体</vt:lpstr>
      <vt:lpstr>Wingdings</vt:lpstr>
      <vt:lpstr>Yuanti SC Regular</vt:lpstr>
      <vt:lpstr>微软雅黑</vt:lpstr>
      <vt:lpstr>Impact</vt:lpstr>
      <vt:lpstr>方正兰亭细黑_GBK_M</vt:lpstr>
      <vt:lpstr>方正兰亭黑_GBK</vt:lpstr>
      <vt:lpstr>Calibri</vt:lpstr>
      <vt:lpstr>Arial Unicode MS</vt:lpstr>
      <vt:lpstr>方正兰亭黑_GBK</vt:lpstr>
      <vt:lpstr>Segoe Print</vt:lpstr>
      <vt:lpstr>Arial Unicode MS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</dc:title>
  <dc:creator>User</dc:creator>
  <cp:lastModifiedBy>lrc</cp:lastModifiedBy>
  <cp:revision>97</cp:revision>
  <dcterms:created xsi:type="dcterms:W3CDTF">2015-01-22T11:01:00Z</dcterms:created>
  <dcterms:modified xsi:type="dcterms:W3CDTF">2017-11-07T13:20:47Z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